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71" r:id="rId2"/>
    <p:sldId id="272" r:id="rId3"/>
    <p:sldId id="273" r:id="rId4"/>
    <p:sldId id="259" r:id="rId5"/>
    <p:sldId id="258" r:id="rId6"/>
    <p:sldId id="275" r:id="rId7"/>
    <p:sldId id="276" r:id="rId8"/>
    <p:sldId id="277" r:id="rId9"/>
    <p:sldId id="278" r:id="rId10"/>
    <p:sldId id="279" r:id="rId11"/>
    <p:sldId id="281" r:id="rId12"/>
    <p:sldId id="284" r:id="rId13"/>
    <p:sldId id="282" r:id="rId14"/>
    <p:sldId id="283" r:id="rId15"/>
  </p:sldIdLst>
  <p:sldSz cx="9144000" cy="6858000" type="screen4x3"/>
  <p:notesSz cx="7010400" cy="9296400"/>
  <p:defaultTextStyle>
    <a:defPPr>
      <a:defRPr lang="fr-CA"/>
    </a:defPPr>
    <a:lvl1pPr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CC66"/>
    <a:srgbClr val="CC0000"/>
    <a:srgbClr val="33CCFF"/>
    <a:srgbClr val="00FF00"/>
    <a:srgbClr val="3333CC"/>
    <a:srgbClr val="FF6600"/>
    <a:srgbClr val="F2E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p:cViewPr varScale="1">
        <p:scale>
          <a:sx n="51" d="100"/>
          <a:sy n="51" d="100"/>
        </p:scale>
        <p:origin x="-1320" y="-9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7.xml"/><Relationship Id="rId9"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effectLst>
                  <a:outerShdw blurRad="38100" dist="38100" dir="2700000" algn="tl">
                    <a:srgbClr val="C0C0C0"/>
                  </a:outerShdw>
                </a:effectLst>
              </a:defRPr>
            </a:lvl1pPr>
          </a:lstStyle>
          <a:p>
            <a:pPr>
              <a:defRPr/>
            </a:pPr>
            <a:endParaRPr lang="fr-CA"/>
          </a:p>
        </p:txBody>
      </p:sp>
      <p:sp>
        <p:nvSpPr>
          <p:cNvPr id="1843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endParaRPr lang="fr-CA"/>
          </a:p>
        </p:txBody>
      </p:sp>
      <p:sp>
        <p:nvSpPr>
          <p:cNvPr id="1843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effectLst>
                  <a:outerShdw blurRad="38100" dist="38100" dir="2700000" algn="tl">
                    <a:srgbClr val="C0C0C0"/>
                  </a:outerShdw>
                </a:effectLst>
              </a:defRPr>
            </a:lvl1pPr>
          </a:lstStyle>
          <a:p>
            <a:pPr>
              <a:defRPr/>
            </a:pPr>
            <a:endParaRPr lang="fr-CA"/>
          </a:p>
        </p:txBody>
      </p:sp>
      <p:sp>
        <p:nvSpPr>
          <p:cNvPr id="1843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effectLst>
                  <a:outerShdw blurRad="38100" dist="38100" dir="2700000" algn="tl">
                    <a:srgbClr val="C0C0C0"/>
                  </a:outerShdw>
                </a:effectLst>
              </a:defRPr>
            </a:lvl1pPr>
          </a:lstStyle>
          <a:p>
            <a:pPr>
              <a:defRPr/>
            </a:pPr>
            <a:fld id="{CE8830E1-383A-4354-BFF9-4AAF39929DFF}" type="slidenum">
              <a:rPr lang="fr-CA"/>
              <a:pPr>
                <a:defRPr/>
              </a:pPr>
              <a:t>‹N°›</a:t>
            </a:fld>
            <a:endParaRPr lang="fr-CA"/>
          </a:p>
        </p:txBody>
      </p:sp>
    </p:spTree>
    <p:extLst>
      <p:ext uri="{BB962C8B-B14F-4D97-AF65-F5344CB8AC3E}">
        <p14:creationId xmlns:p14="http://schemas.microsoft.com/office/powerpoint/2010/main" val="870689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7658B801-825C-4962-9163-4434659A50F7}" type="slidenum">
              <a:rPr lang="fr-CA"/>
              <a:pPr>
                <a:defRPr/>
              </a:pPr>
              <a:t>‹N°›</a:t>
            </a:fld>
            <a:endParaRPr lang="fr-CA"/>
          </a:p>
        </p:txBody>
      </p:sp>
    </p:spTree>
    <p:extLst>
      <p:ext uri="{BB962C8B-B14F-4D97-AF65-F5344CB8AC3E}">
        <p14:creationId xmlns:p14="http://schemas.microsoft.com/office/powerpoint/2010/main" val="128141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3E686D5D-F0EC-4412-BD10-1125E2ED1E9F}" type="slidenum">
              <a:rPr lang="fr-CA"/>
              <a:pPr>
                <a:defRPr/>
              </a:pPr>
              <a:t>‹N°›</a:t>
            </a:fld>
            <a:endParaRPr lang="fr-CA"/>
          </a:p>
        </p:txBody>
      </p:sp>
    </p:spTree>
    <p:extLst>
      <p:ext uri="{BB962C8B-B14F-4D97-AF65-F5344CB8AC3E}">
        <p14:creationId xmlns:p14="http://schemas.microsoft.com/office/powerpoint/2010/main" val="1562828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7013B383-C6BE-4D0E-924C-C60037A4FADA}" type="slidenum">
              <a:rPr lang="fr-CA"/>
              <a:pPr>
                <a:defRPr/>
              </a:pPr>
              <a:t>‹N°›</a:t>
            </a:fld>
            <a:endParaRPr lang="fr-CA"/>
          </a:p>
        </p:txBody>
      </p:sp>
    </p:spTree>
    <p:extLst>
      <p:ext uri="{BB962C8B-B14F-4D97-AF65-F5344CB8AC3E}">
        <p14:creationId xmlns:p14="http://schemas.microsoft.com/office/powerpoint/2010/main" val="201438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C03DD329-E3B6-4B5F-BB47-9C5FA4F4EFA1}" type="slidenum">
              <a:rPr lang="fr-CA"/>
              <a:pPr>
                <a:defRPr/>
              </a:pPr>
              <a:t>‹N°›</a:t>
            </a:fld>
            <a:endParaRPr lang="fr-CA"/>
          </a:p>
        </p:txBody>
      </p:sp>
    </p:spTree>
    <p:extLst>
      <p:ext uri="{BB962C8B-B14F-4D97-AF65-F5344CB8AC3E}">
        <p14:creationId xmlns:p14="http://schemas.microsoft.com/office/powerpoint/2010/main" val="222875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48FCE5A6-6C14-41C6-9A45-0CC27866AF55}" type="slidenum">
              <a:rPr lang="fr-CA"/>
              <a:pPr>
                <a:defRPr/>
              </a:pPr>
              <a:t>‹N°›</a:t>
            </a:fld>
            <a:endParaRPr lang="fr-CA"/>
          </a:p>
        </p:txBody>
      </p:sp>
    </p:spTree>
    <p:extLst>
      <p:ext uri="{BB962C8B-B14F-4D97-AF65-F5344CB8AC3E}">
        <p14:creationId xmlns:p14="http://schemas.microsoft.com/office/powerpoint/2010/main" val="64933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59D46EC0-21DB-4CAD-9F2A-0EB25F608243}" type="slidenum">
              <a:rPr lang="fr-CA"/>
              <a:pPr>
                <a:defRPr/>
              </a:pPr>
              <a:t>‹N°›</a:t>
            </a:fld>
            <a:endParaRPr lang="fr-CA"/>
          </a:p>
        </p:txBody>
      </p:sp>
    </p:spTree>
    <p:extLst>
      <p:ext uri="{BB962C8B-B14F-4D97-AF65-F5344CB8AC3E}">
        <p14:creationId xmlns:p14="http://schemas.microsoft.com/office/powerpoint/2010/main" val="22934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8B0D6658-30C2-40FE-8725-AF9C6222D7BA}" type="slidenum">
              <a:rPr lang="fr-CA"/>
              <a:pPr>
                <a:defRPr/>
              </a:pPr>
              <a:t>‹N°›</a:t>
            </a:fld>
            <a:endParaRPr lang="fr-CA"/>
          </a:p>
        </p:txBody>
      </p:sp>
    </p:spTree>
    <p:extLst>
      <p:ext uri="{BB962C8B-B14F-4D97-AF65-F5344CB8AC3E}">
        <p14:creationId xmlns:p14="http://schemas.microsoft.com/office/powerpoint/2010/main" val="100700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45DAFB09-25EB-46B8-A0A4-1B68997122DB}" type="slidenum">
              <a:rPr lang="fr-CA"/>
              <a:pPr>
                <a:defRPr/>
              </a:pPr>
              <a:t>‹N°›</a:t>
            </a:fld>
            <a:endParaRPr lang="fr-CA"/>
          </a:p>
        </p:txBody>
      </p:sp>
    </p:spTree>
    <p:extLst>
      <p:ext uri="{BB962C8B-B14F-4D97-AF65-F5344CB8AC3E}">
        <p14:creationId xmlns:p14="http://schemas.microsoft.com/office/powerpoint/2010/main" val="316615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8938D71A-B5D8-49A9-A1EB-0EF2E3B98E71}" type="slidenum">
              <a:rPr lang="fr-CA"/>
              <a:pPr>
                <a:defRPr/>
              </a:pPr>
              <a:t>‹N°›</a:t>
            </a:fld>
            <a:endParaRPr lang="fr-CA"/>
          </a:p>
        </p:txBody>
      </p:sp>
    </p:spTree>
    <p:extLst>
      <p:ext uri="{BB962C8B-B14F-4D97-AF65-F5344CB8AC3E}">
        <p14:creationId xmlns:p14="http://schemas.microsoft.com/office/powerpoint/2010/main" val="2672388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60C03901-846A-4466-8B2C-579ADFADD153}" type="slidenum">
              <a:rPr lang="fr-CA"/>
              <a:pPr>
                <a:defRPr/>
              </a:pPr>
              <a:t>‹N°›</a:t>
            </a:fld>
            <a:endParaRPr lang="fr-CA"/>
          </a:p>
        </p:txBody>
      </p:sp>
    </p:spTree>
    <p:extLst>
      <p:ext uri="{BB962C8B-B14F-4D97-AF65-F5344CB8AC3E}">
        <p14:creationId xmlns:p14="http://schemas.microsoft.com/office/powerpoint/2010/main" val="234386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DD10694F-50A6-4BAA-B46A-21A44B10BA32}" type="slidenum">
              <a:rPr lang="fr-CA"/>
              <a:pPr>
                <a:defRPr/>
              </a:pPr>
              <a:t>‹N°›</a:t>
            </a:fld>
            <a:endParaRPr lang="fr-CA"/>
          </a:p>
        </p:txBody>
      </p:sp>
    </p:spTree>
    <p:extLst>
      <p:ext uri="{BB962C8B-B14F-4D97-AF65-F5344CB8AC3E}">
        <p14:creationId xmlns:p14="http://schemas.microsoft.com/office/powerpoint/2010/main" val="147813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D0"/>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altLang="fr-FR" smtClean="0"/>
              <a:t>Cliquez pour modifier le style du titre du masque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altLang="fr-FR" smtClean="0"/>
              <a:t>Cliquez pour modifier les styles du texte du masque</a:t>
            </a:r>
          </a:p>
          <a:p>
            <a:pPr lvl="1"/>
            <a:r>
              <a:rPr lang="fr-CA" altLang="fr-FR" smtClean="0"/>
              <a:t>Deuxième niveau</a:t>
            </a:r>
          </a:p>
          <a:p>
            <a:pPr lvl="2"/>
            <a:r>
              <a:rPr lang="fr-CA" altLang="fr-FR" smtClean="0"/>
              <a:t>Troisième niveau</a:t>
            </a:r>
          </a:p>
          <a:p>
            <a:pPr lvl="3"/>
            <a:r>
              <a:rPr lang="fr-CA" altLang="fr-FR" smtClean="0"/>
              <a:t>Quatrième niveau</a:t>
            </a:r>
          </a:p>
          <a:p>
            <a:pPr lvl="4"/>
            <a:r>
              <a:rPr lang="fr-CA" altLang="fr-FR"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effectLst/>
              </a:defRPr>
            </a:lvl1pPr>
          </a:lstStyle>
          <a:p>
            <a:pPr>
              <a:defRPr/>
            </a:pPr>
            <a:endParaRPr lang="fr-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effectLst/>
              </a:defRPr>
            </a:lvl1pPr>
          </a:lstStyle>
          <a:p>
            <a:pPr>
              <a:defRPr/>
            </a:pPr>
            <a:endParaRPr lang="fr-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ffectLst/>
              </a:defRPr>
            </a:lvl1pPr>
          </a:lstStyle>
          <a:p>
            <a:pPr>
              <a:defRPr/>
            </a:pPr>
            <a:fld id="{CD7A24CC-51B7-4B88-87FC-D9D463E2697D}"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jpeg"/><Relationship Id="rId5" Type="http://schemas.openxmlformats.org/officeDocument/2006/relationships/hyperlink" Target="http://www.diocesedeperigueuxetsarlat.cef.fr/spip.php?article302"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1.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2.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oleObject" Target="../embeddings/oleObject1.bin"/><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6.bin"/><Relationship Id="rId7"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8" descr="Nouveau-Brunswick - Ici on peu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650" y="6021388"/>
            <a:ext cx="1143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2771775" y="6308725"/>
            <a:ext cx="3563938" cy="274638"/>
          </a:xfrm>
          <a:prstGeom prst="rect">
            <a:avLst/>
          </a:prstGeom>
          <a:noFill/>
          <a:ln w="9525">
            <a:noFill/>
            <a:miter lim="800000"/>
            <a:headEnd/>
            <a:tailEnd/>
          </a:ln>
          <a:effectLst/>
        </p:spPr>
        <p:txBody>
          <a:bodyPr>
            <a:spAutoFit/>
          </a:bodyPr>
          <a:lstStyle/>
          <a:p>
            <a:pPr>
              <a:defRPr/>
            </a:pPr>
            <a:r>
              <a:rPr lang="fr-CA" sz="1200" dirty="0">
                <a:effectLst/>
              </a:rPr>
              <a:t>Comité programme Le Maillon Grand-Sault, 1999. ©</a:t>
            </a:r>
            <a:endParaRPr lang="en-US" dirty="0">
              <a:effectLst>
                <a:outerShdw blurRad="38100" dist="38100" dir="2700000" algn="tl">
                  <a:srgbClr val="FFFFFF"/>
                </a:outerShdw>
              </a:effectLst>
            </a:endParaRPr>
          </a:p>
        </p:txBody>
      </p:sp>
      <p:pic>
        <p:nvPicPr>
          <p:cNvPr id="1049"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7" y="836712"/>
            <a:ext cx="6912768" cy="52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2"/>
          <p:cNvGrpSpPr>
            <a:grpSpLocks/>
          </p:cNvGrpSpPr>
          <p:nvPr/>
        </p:nvGrpSpPr>
        <p:grpSpPr bwMode="auto">
          <a:xfrm>
            <a:off x="0" y="0"/>
            <a:ext cx="9144000" cy="1279525"/>
            <a:chOff x="0" y="0"/>
            <a:chExt cx="5760" cy="806"/>
          </a:xfrm>
        </p:grpSpPr>
        <p:graphicFrame>
          <p:nvGraphicFramePr>
            <p:cNvPr id="10242" name="Object 3"/>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10270" name="Image Bitmap" r:id="rId3" imgW="3648584" imgH="161990" progId="Paint.Picture">
                    <p:embed/>
                  </p:oleObj>
                </mc:Choice>
                <mc:Fallback>
                  <p:oleObj name="Image Bitmap" r:id="rId3" imgW="3648584" imgH="16199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2" name="Text Box 4"/>
            <p:cNvSpPr txBox="1">
              <a:spLocks noChangeArrowheads="1"/>
            </p:cNvSpPr>
            <p:nvPr/>
          </p:nvSpPr>
          <p:spPr bwMode="auto">
            <a:xfrm>
              <a:off x="0" y="0"/>
              <a:ext cx="5760" cy="576"/>
            </a:xfrm>
            <a:prstGeom prst="rect">
              <a:avLst/>
            </a:prstGeom>
            <a:solidFill>
              <a:srgbClr val="FFFF00"/>
            </a:solidFill>
            <a:ln w="9525">
              <a:noFill/>
              <a:miter lim="800000"/>
              <a:headEnd/>
              <a:tailEnd/>
            </a:ln>
            <a:effectLst/>
          </p:spPr>
          <p:txBody>
            <a:bodyPr>
              <a:spAutoFit/>
            </a:bodyPr>
            <a:lstStyle/>
            <a:p>
              <a:pPr algn="ctr">
                <a:spcBef>
                  <a:spcPct val="50000"/>
                </a:spcBef>
                <a:defRPr/>
              </a:pPr>
              <a:r>
                <a:rPr lang="fr-CA" sz="5400" dirty="0" smtClean="0">
                  <a:effectLst>
                    <a:outerShdw blurRad="38100" dist="38100" dir="2700000" algn="tl">
                      <a:srgbClr val="FFFFFF"/>
                    </a:outerShdw>
                  </a:effectLst>
                </a:rPr>
                <a:t>Contact </a:t>
              </a:r>
              <a:r>
                <a:rPr lang="fr-CA" sz="5400" dirty="0" err="1" smtClean="0">
                  <a:effectLst>
                    <a:outerShdw blurRad="38100" dist="38100" dir="2700000" algn="tl">
                      <a:srgbClr val="FFFFFF"/>
                    </a:outerShdw>
                  </a:effectLst>
                </a:rPr>
                <a:t>them</a:t>
              </a:r>
              <a:endParaRPr lang="fr-CA" sz="5400" dirty="0">
                <a:effectLst>
                  <a:outerShdw blurRad="38100" dist="38100" dir="2700000" algn="tl">
                    <a:srgbClr val="FFFFFF"/>
                  </a:outerShdw>
                </a:effectLst>
              </a:endParaRPr>
            </a:p>
          </p:txBody>
        </p:sp>
      </p:grpSp>
      <p:sp>
        <p:nvSpPr>
          <p:cNvPr id="37901" name="AutoShape 13"/>
          <p:cNvSpPr>
            <a:spLocks noChangeArrowheads="1"/>
          </p:cNvSpPr>
          <p:nvPr/>
        </p:nvSpPr>
        <p:spPr bwMode="auto">
          <a:xfrm>
            <a:off x="3492500" y="4005263"/>
            <a:ext cx="914400" cy="304800"/>
          </a:xfrm>
          <a:prstGeom prst="leftRightArrow">
            <a:avLst>
              <a:gd name="adj1" fmla="val 50000"/>
              <a:gd name="adj2" fmla="val 60000"/>
            </a:avLst>
          </a:prstGeom>
          <a:solidFill>
            <a:srgbClr val="FFCC00"/>
          </a:solidFill>
          <a:ln w="28575">
            <a:solidFill>
              <a:schemeClr val="tx1"/>
            </a:solidFill>
            <a:miter lim="800000"/>
            <a:headEnd/>
            <a:tailEnd/>
          </a:ln>
          <a:effectLst/>
        </p:spPr>
        <p:txBody>
          <a:bodyPr wrap="none" anchor="ctr"/>
          <a:lstStyle/>
          <a:p>
            <a:pPr>
              <a:defRPr/>
            </a:pPr>
            <a:endParaRPr lang="en-US"/>
          </a:p>
        </p:txBody>
      </p:sp>
      <p:pic>
        <p:nvPicPr>
          <p:cNvPr id="1024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68638"/>
            <a:ext cx="4191000" cy="18764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21" descr="Teacher and Stud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276475"/>
            <a:ext cx="2851150" cy="3429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910" name="Rectangle 22"/>
          <p:cNvSpPr>
            <a:spLocks noChangeArrowheads="1"/>
          </p:cNvSpPr>
          <p:nvPr/>
        </p:nvSpPr>
        <p:spPr bwMode="auto">
          <a:xfrm>
            <a:off x="5220072" y="2272139"/>
            <a:ext cx="3312368" cy="830997"/>
          </a:xfrm>
          <a:prstGeom prst="rect">
            <a:avLst/>
          </a:prstGeom>
          <a:noFill/>
          <a:ln w="9525">
            <a:noFill/>
            <a:miter lim="800000"/>
            <a:headEnd/>
            <a:tailEnd/>
          </a:ln>
          <a:effectLst/>
        </p:spPr>
        <p:txBody>
          <a:bodyPr wrap="square" anchor="ctr">
            <a:spAutoFit/>
          </a:bodyPr>
          <a:lstStyle/>
          <a:p>
            <a:pPr>
              <a:spcBef>
                <a:spcPct val="50000"/>
              </a:spcBef>
              <a:defRPr/>
            </a:pPr>
            <a:r>
              <a:rPr lang="fr-CA" b="1" dirty="0" smtClean="0">
                <a:effectLst>
                  <a:outerShdw blurRad="38100" dist="38100" dir="2700000" algn="tl">
                    <a:srgbClr val="FFFFFF"/>
                  </a:outerShdw>
                </a:effectLst>
              </a:rPr>
              <a:t>By </a:t>
            </a:r>
            <a:r>
              <a:rPr lang="fr-CA" b="1" dirty="0" err="1" smtClean="0">
                <a:effectLst>
                  <a:outerShdw blurRad="38100" dist="38100" dir="2700000" algn="tl">
                    <a:srgbClr val="FFFFFF"/>
                  </a:outerShdw>
                </a:effectLst>
              </a:rPr>
              <a:t>using</a:t>
            </a:r>
            <a:r>
              <a:rPr lang="fr-CA" b="1" dirty="0" smtClean="0">
                <a:effectLst>
                  <a:outerShdw blurRad="38100" dist="38100" dir="2700000" algn="tl">
                    <a:srgbClr val="FFFFFF"/>
                  </a:outerShdw>
                </a:effectLst>
              </a:rPr>
              <a:t> </a:t>
            </a:r>
            <a:r>
              <a:rPr lang="fr-CA" b="1" dirty="0" err="1" smtClean="0">
                <a:effectLst>
                  <a:outerShdw blurRad="38100" dist="38100" dir="2700000" algn="tl">
                    <a:srgbClr val="FFFFFF"/>
                  </a:outerShdw>
                </a:effectLst>
              </a:rPr>
              <a:t>your</a:t>
            </a:r>
            <a:r>
              <a:rPr lang="fr-CA" b="1" dirty="0" smtClean="0">
                <a:effectLst>
                  <a:outerShdw blurRad="38100" dist="38100" dir="2700000" algn="tl">
                    <a:srgbClr val="FFFFFF"/>
                  </a:outerShdw>
                </a:effectLst>
              </a:rPr>
              <a:t> </a:t>
            </a:r>
            <a:r>
              <a:rPr lang="fr-CA" b="1" dirty="0" err="1" smtClean="0">
                <a:effectLst>
                  <a:outerShdw blurRad="38100" dist="38100" dir="2700000" algn="tl">
                    <a:srgbClr val="FFFFFF"/>
                  </a:outerShdw>
                </a:effectLst>
              </a:rPr>
              <a:t>card</a:t>
            </a:r>
            <a:endParaRPr lang="fr-CA" b="1" dirty="0">
              <a:effectLst>
                <a:outerShdw blurRad="38100" dist="38100" dir="2700000" algn="tl">
                  <a:srgbClr val="FFFFFF"/>
                </a:outerShdw>
              </a:effectLst>
            </a:endParaRPr>
          </a:p>
          <a:p>
            <a:pPr eaLnBrk="0" hangingPunct="0">
              <a:defRPr/>
            </a:pPr>
            <a:endParaRPr lang="fr-CA" dirty="0">
              <a:effectLst/>
            </a:endParaRPr>
          </a:p>
        </p:txBody>
      </p:sp>
      <p:sp>
        <p:nvSpPr>
          <p:cNvPr id="37912" name="Text Box 24"/>
          <p:cNvSpPr txBox="1">
            <a:spLocks noChangeArrowheads="1"/>
          </p:cNvSpPr>
          <p:nvPr/>
        </p:nvSpPr>
        <p:spPr bwMode="auto">
          <a:xfrm>
            <a:off x="1331913" y="1628775"/>
            <a:ext cx="2232025" cy="457200"/>
          </a:xfrm>
          <a:prstGeom prst="rect">
            <a:avLst/>
          </a:prstGeom>
          <a:noFill/>
          <a:ln w="9525">
            <a:noFill/>
            <a:miter lim="800000"/>
            <a:headEnd/>
            <a:tailEnd/>
          </a:ln>
          <a:effectLst/>
        </p:spPr>
        <p:txBody>
          <a:bodyPr>
            <a:spAutoFit/>
          </a:bodyPr>
          <a:lstStyle/>
          <a:p>
            <a:pPr>
              <a:spcBef>
                <a:spcPct val="50000"/>
              </a:spcBef>
              <a:defRPr/>
            </a:pPr>
            <a:r>
              <a:rPr lang="fr-CA" b="1" dirty="0" err="1" smtClean="0">
                <a:effectLst>
                  <a:outerShdw blurRad="38100" dist="38100" dir="2700000" algn="tl">
                    <a:srgbClr val="FFFFFF"/>
                  </a:outerShdw>
                </a:effectLst>
              </a:rPr>
              <a:t>Directly</a:t>
            </a:r>
            <a:endParaRPr lang="en-US" b="1" dirty="0">
              <a:effectLst>
                <a:outerShdw blurRad="38100" dist="38100" dir="2700000" algn="tl">
                  <a:srgbClr val="FFFFFF"/>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1" name="Group 2"/>
          <p:cNvGrpSpPr>
            <a:grpSpLocks/>
          </p:cNvGrpSpPr>
          <p:nvPr/>
        </p:nvGrpSpPr>
        <p:grpSpPr bwMode="auto">
          <a:xfrm>
            <a:off x="0" y="0"/>
            <a:ext cx="9144000" cy="1279525"/>
            <a:chOff x="0" y="0"/>
            <a:chExt cx="5760" cy="806"/>
          </a:xfrm>
        </p:grpSpPr>
        <p:graphicFrame>
          <p:nvGraphicFramePr>
            <p:cNvPr id="12290" name="Object 3"/>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12315" name="Image Bitmap" r:id="rId3" imgW="3648584" imgH="161990" progId="Paint.Picture">
                    <p:embed/>
                  </p:oleObj>
                </mc:Choice>
                <mc:Fallback>
                  <p:oleObj name="Image Bitmap" r:id="rId3" imgW="3648584" imgH="16199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4"/>
            <p:cNvSpPr txBox="1">
              <a:spLocks noChangeArrowheads="1"/>
            </p:cNvSpPr>
            <p:nvPr/>
          </p:nvSpPr>
          <p:spPr bwMode="auto">
            <a:xfrm>
              <a:off x="0" y="0"/>
              <a:ext cx="5760" cy="5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CA" altLang="fr-FR" sz="5400" b="1" dirty="0" err="1" smtClean="0">
                  <a:effectLst/>
                  <a:latin typeface="ArcaneWide" pitchFamily="34" charset="0"/>
                </a:rPr>
                <a:t>Continuity</a:t>
              </a:r>
              <a:r>
                <a:rPr lang="fr-CA" altLang="fr-FR" sz="5400" b="1" dirty="0" smtClean="0">
                  <a:effectLst/>
                  <a:latin typeface="ArcaneWide" pitchFamily="34" charset="0"/>
                </a:rPr>
                <a:t> of service… </a:t>
              </a:r>
              <a:endParaRPr lang="fr-CA" altLang="fr-FR" sz="5400" b="1" dirty="0">
                <a:effectLst/>
                <a:latin typeface="ArcaneWide" pitchFamily="34" charset="0"/>
              </a:endParaRPr>
            </a:p>
          </p:txBody>
        </p:sp>
      </p:grpSp>
      <p:sp>
        <p:nvSpPr>
          <p:cNvPr id="48133" name="Rectangle 5"/>
          <p:cNvSpPr>
            <a:spLocks noChangeArrowheads="1"/>
          </p:cNvSpPr>
          <p:nvPr/>
        </p:nvSpPr>
        <p:spPr bwMode="auto">
          <a:xfrm>
            <a:off x="2124075" y="2060575"/>
            <a:ext cx="4800600" cy="3733800"/>
          </a:xfrm>
          <a:prstGeom prst="rect">
            <a:avLst/>
          </a:prstGeom>
          <a:solidFill>
            <a:srgbClr val="FFCC66"/>
          </a:solidFill>
          <a:ln w="38100">
            <a:solidFill>
              <a:schemeClr val="tx1"/>
            </a:solidFill>
            <a:miter lim="800000"/>
            <a:headEnd/>
            <a:tailEnd/>
          </a:ln>
          <a:effectLst/>
        </p:spPr>
        <p:txBody>
          <a:bodyPr wrap="none" anchor="ctr"/>
          <a:lstStyle/>
          <a:p>
            <a:pPr>
              <a:defRPr/>
            </a:pPr>
            <a:endParaRPr lang="en-US"/>
          </a:p>
        </p:txBody>
      </p:sp>
      <p:pic>
        <p:nvPicPr>
          <p:cNvPr id="12293" name="Picture 6" descr="Cliquer pour agrandir - next pictur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349500"/>
            <a:ext cx="4206875" cy="31543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6" name="Rectangle 8"/>
          <p:cNvSpPr>
            <a:spLocks noChangeArrowheads="1"/>
          </p:cNvSpPr>
          <p:nvPr/>
        </p:nvSpPr>
        <p:spPr bwMode="auto">
          <a:xfrm>
            <a:off x="3157643" y="4365104"/>
            <a:ext cx="2930610" cy="892552"/>
          </a:xfrm>
          <a:prstGeom prst="rect">
            <a:avLst/>
          </a:prstGeom>
          <a:noFill/>
          <a:ln w="9525">
            <a:noFill/>
            <a:miter lim="800000"/>
            <a:headEnd/>
            <a:tailEnd/>
          </a:ln>
          <a:effectLst/>
        </p:spPr>
        <p:txBody>
          <a:bodyPr wrap="none" anchor="ctr">
            <a:spAutoFit/>
          </a:bodyPr>
          <a:lstStyle/>
          <a:p>
            <a:pPr>
              <a:spcBef>
                <a:spcPct val="50000"/>
              </a:spcBef>
              <a:defRPr/>
            </a:pPr>
            <a:r>
              <a:rPr lang="fr-CA" sz="2800" dirty="0" err="1" smtClean="0">
                <a:solidFill>
                  <a:schemeClr val="accent3"/>
                </a:solidFill>
                <a:effectLst>
                  <a:outerShdw blurRad="38100" dist="38100" dir="2700000" algn="tl">
                    <a:srgbClr val="FFFFFF"/>
                  </a:outerShdw>
                </a:effectLst>
              </a:rPr>
              <a:t>Because</a:t>
            </a:r>
            <a:r>
              <a:rPr lang="fr-CA" sz="2800" dirty="0" smtClean="0">
                <a:solidFill>
                  <a:schemeClr val="accent3"/>
                </a:solidFill>
                <a:effectLst>
                  <a:outerShdw blurRad="38100" dist="38100" dir="2700000" algn="tl">
                    <a:srgbClr val="FFFFFF"/>
                  </a:outerShdw>
                </a:effectLst>
              </a:rPr>
              <a:t> </a:t>
            </a:r>
            <a:r>
              <a:rPr lang="fr-CA" sz="2800" dirty="0" err="1" smtClean="0">
                <a:solidFill>
                  <a:schemeClr val="accent3"/>
                </a:solidFill>
                <a:effectLst>
                  <a:outerShdw blurRad="38100" dist="38100" dir="2700000" algn="tl">
                    <a:srgbClr val="FFFFFF"/>
                  </a:outerShdw>
                </a:effectLst>
              </a:rPr>
              <a:t>we</a:t>
            </a:r>
            <a:r>
              <a:rPr lang="fr-CA" sz="2800" dirty="0" smtClean="0">
                <a:solidFill>
                  <a:schemeClr val="accent3"/>
                </a:solidFill>
                <a:effectLst>
                  <a:outerShdw blurRad="38100" dist="38100" dir="2700000" algn="tl">
                    <a:srgbClr val="FFFFFF"/>
                  </a:outerShdw>
                </a:effectLst>
              </a:rPr>
              <a:t> care…</a:t>
            </a:r>
            <a:endParaRPr lang="fr-CA" sz="2800" dirty="0">
              <a:solidFill>
                <a:schemeClr val="accent3"/>
              </a:solidFill>
              <a:effectLst>
                <a:outerShdw blurRad="38100" dist="38100" dir="2700000" algn="tl">
                  <a:srgbClr val="FFFFFF"/>
                </a:outerShdw>
              </a:effectLst>
            </a:endParaRPr>
          </a:p>
          <a:p>
            <a:pPr eaLnBrk="0" hangingPunct="0">
              <a:defRPr/>
            </a:pPr>
            <a:endParaRPr lang="fr-CA" dirty="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4"/>
          <p:cNvSpPr txBox="1">
            <a:spLocks noChangeArrowheads="1"/>
          </p:cNvSpPr>
          <p:nvPr/>
        </p:nvSpPr>
        <p:spPr bwMode="auto">
          <a:xfrm>
            <a:off x="0" y="548680"/>
            <a:ext cx="9144000" cy="7702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CA" altLang="fr-FR" sz="4400" b="1" dirty="0" err="1" smtClean="0">
                <a:effectLst/>
                <a:latin typeface="ArcaneWide" pitchFamily="34" charset="0"/>
              </a:rPr>
              <a:t>Accessing</a:t>
            </a:r>
            <a:r>
              <a:rPr lang="fr-CA" altLang="fr-FR" sz="4400" b="1" dirty="0" smtClean="0">
                <a:effectLst/>
                <a:latin typeface="ArcaneWide" pitchFamily="34" charset="0"/>
              </a:rPr>
              <a:t> the LINK </a:t>
            </a:r>
            <a:r>
              <a:rPr lang="fr-CA" altLang="fr-FR" sz="4400" b="1" dirty="0" err="1" smtClean="0">
                <a:effectLst/>
                <a:latin typeface="ArcaneWide" pitchFamily="34" charset="0"/>
              </a:rPr>
              <a:t>helping</a:t>
            </a:r>
            <a:r>
              <a:rPr lang="fr-CA" altLang="fr-FR" sz="4400" b="1" dirty="0" smtClean="0">
                <a:effectLst/>
                <a:latin typeface="ArcaneWide" pitchFamily="34" charset="0"/>
              </a:rPr>
              <a:t> </a:t>
            </a:r>
            <a:r>
              <a:rPr lang="fr-CA" altLang="fr-FR" sz="4400" b="1" dirty="0" err="1" smtClean="0">
                <a:effectLst/>
                <a:latin typeface="ArcaneWide" pitchFamily="34" charset="0"/>
              </a:rPr>
              <a:t>trees</a:t>
            </a:r>
            <a:endParaRPr lang="fr-CA" altLang="fr-FR" sz="4400" b="1" dirty="0">
              <a:effectLst/>
              <a:latin typeface="ArcaneWide" pitchFamily="34" charset="0"/>
            </a:endParaRPr>
          </a:p>
        </p:txBody>
      </p:sp>
      <p:sp>
        <p:nvSpPr>
          <p:cNvPr id="49159" name="Text Box 7"/>
          <p:cNvSpPr txBox="1">
            <a:spLocks noChangeArrowheads="1"/>
          </p:cNvSpPr>
          <p:nvPr/>
        </p:nvSpPr>
        <p:spPr bwMode="auto">
          <a:xfrm>
            <a:off x="2123728" y="5805488"/>
            <a:ext cx="6408738" cy="579437"/>
          </a:xfrm>
          <a:prstGeom prst="rect">
            <a:avLst/>
          </a:prstGeom>
          <a:noFill/>
          <a:ln w="9525">
            <a:noFill/>
            <a:miter lim="800000"/>
            <a:headEnd/>
            <a:tailEnd/>
          </a:ln>
          <a:effectLst/>
        </p:spPr>
        <p:txBody>
          <a:bodyPr>
            <a:spAutoFit/>
          </a:bodyPr>
          <a:lstStyle/>
          <a:p>
            <a:pPr>
              <a:spcBef>
                <a:spcPct val="50000"/>
              </a:spcBef>
              <a:defRPr/>
            </a:pPr>
            <a:r>
              <a:rPr lang="fr-CA" sz="3200" dirty="0" smtClean="0">
                <a:solidFill>
                  <a:schemeClr val="accent2">
                    <a:lumMod val="60000"/>
                    <a:lumOff val="40000"/>
                  </a:schemeClr>
                </a:solidFill>
                <a:effectLst>
                  <a:outerShdw blurRad="38100" dist="38100" dir="2700000" algn="tl">
                    <a:srgbClr val="FFFFFF"/>
                  </a:outerShdw>
                </a:effectLst>
              </a:rPr>
              <a:t>   www.thelinkprogram.com</a:t>
            </a:r>
            <a:endParaRPr lang="fr-CA" sz="3200" dirty="0">
              <a:solidFill>
                <a:schemeClr val="accent2">
                  <a:lumMod val="60000"/>
                  <a:lumOff val="40000"/>
                </a:schemeClr>
              </a:solidFill>
              <a:effectLst>
                <a:outerShdw blurRad="38100" dist="38100" dir="2700000" algn="tl">
                  <a:srgbClr val="FFFFFF"/>
                </a:outerShdw>
              </a:effectLst>
            </a:endParaRPr>
          </a:p>
        </p:txBody>
      </p:sp>
      <p:pic>
        <p:nvPicPr>
          <p:cNvPr id="8" name="Image 7" descr="C:\Users\mclaugab\Downloads\qrcode.19262785.png"/>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132856"/>
            <a:ext cx="3672408" cy="3312368"/>
          </a:xfrm>
          <a:prstGeom prst="rect">
            <a:avLst/>
          </a:prstGeom>
          <a:noFill/>
          <a:ln>
            <a:noFill/>
          </a:ln>
        </p:spPr>
      </p:pic>
    </p:spTree>
    <p:extLst>
      <p:ext uri="{BB962C8B-B14F-4D97-AF65-F5344CB8AC3E}">
        <p14:creationId xmlns:p14="http://schemas.microsoft.com/office/powerpoint/2010/main" val="367790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2"/>
          <p:cNvGrpSpPr>
            <a:grpSpLocks/>
          </p:cNvGrpSpPr>
          <p:nvPr/>
        </p:nvGrpSpPr>
        <p:grpSpPr bwMode="auto">
          <a:xfrm>
            <a:off x="0" y="0"/>
            <a:ext cx="9144000" cy="1279525"/>
            <a:chOff x="0" y="0"/>
            <a:chExt cx="5760" cy="806"/>
          </a:xfrm>
        </p:grpSpPr>
        <p:graphicFrame>
          <p:nvGraphicFramePr>
            <p:cNvPr id="13314" name="Object 3"/>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13339" name="Image Bitmap" r:id="rId3" imgW="3648584" imgH="161990" progId="Paint.Picture">
                    <p:embed/>
                  </p:oleObj>
                </mc:Choice>
                <mc:Fallback>
                  <p:oleObj name="Image Bitmap" r:id="rId3" imgW="3648584" imgH="16199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9" name="Text Box 4"/>
            <p:cNvSpPr txBox="1">
              <a:spLocks noChangeArrowheads="1"/>
            </p:cNvSpPr>
            <p:nvPr/>
          </p:nvSpPr>
          <p:spPr bwMode="auto">
            <a:xfrm>
              <a:off x="0" y="0"/>
              <a:ext cx="5760"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CA" altLang="fr-FR" sz="5400" b="1">
                  <a:effectLst/>
                  <a:latin typeface="ArcaneWide" pitchFamily="34" charset="0"/>
                </a:rPr>
                <a:t>Conclusion</a:t>
              </a:r>
            </a:p>
          </p:txBody>
        </p:sp>
      </p:grpSp>
      <p:pic>
        <p:nvPicPr>
          <p:cNvPr id="13316" name="Picture 5" descr="hand in h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2133600"/>
            <a:ext cx="2519363" cy="3313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8" name="Rectangle 6"/>
          <p:cNvSpPr>
            <a:spLocks noChangeArrowheads="1"/>
          </p:cNvSpPr>
          <p:nvPr/>
        </p:nvSpPr>
        <p:spPr bwMode="auto">
          <a:xfrm>
            <a:off x="1547664" y="1322629"/>
            <a:ext cx="6292107" cy="1077218"/>
          </a:xfrm>
          <a:prstGeom prst="rect">
            <a:avLst/>
          </a:prstGeom>
          <a:noFill/>
          <a:ln w="9525">
            <a:noFill/>
            <a:miter lim="800000"/>
            <a:headEnd/>
            <a:tailEnd/>
          </a:ln>
          <a:effectLst/>
        </p:spPr>
        <p:txBody>
          <a:bodyPr wrap="none" anchor="ctr">
            <a:spAutoFit/>
          </a:bodyPr>
          <a:lstStyle/>
          <a:p>
            <a:pPr>
              <a:spcBef>
                <a:spcPct val="50000"/>
              </a:spcBef>
              <a:defRPr/>
            </a:pPr>
            <a:r>
              <a:rPr lang="fr-CA" sz="3200" dirty="0" smtClean="0">
                <a:effectLst>
                  <a:outerShdw blurRad="38100" dist="38100" dir="2700000" algn="tl">
                    <a:srgbClr val="FFFFFF"/>
                  </a:outerShdw>
                </a:effectLst>
              </a:rPr>
              <a:t>The LINK program </a:t>
            </a:r>
            <a:r>
              <a:rPr lang="fr-CA" sz="3200" dirty="0" err="1" smtClean="0">
                <a:effectLst>
                  <a:outerShdw blurRad="38100" dist="38100" dir="2700000" algn="tl">
                    <a:srgbClr val="FFFFFF"/>
                  </a:outerShdw>
                </a:effectLst>
              </a:rPr>
              <a:t>is</a:t>
            </a:r>
            <a:r>
              <a:rPr lang="fr-CA" sz="3200" dirty="0" smtClean="0">
                <a:effectLst>
                  <a:outerShdw blurRad="38100" dist="38100" dir="2700000" algn="tl">
                    <a:srgbClr val="FFFFFF"/>
                  </a:outerShdw>
                </a:effectLst>
              </a:rPr>
              <a:t> </a:t>
            </a:r>
            <a:r>
              <a:rPr lang="fr-CA" sz="3200" dirty="0" err="1" smtClean="0">
                <a:effectLst>
                  <a:outerShdw blurRad="38100" dist="38100" dir="2700000" algn="tl">
                    <a:srgbClr val="FFFFFF"/>
                  </a:outerShdw>
                </a:effectLst>
              </a:rPr>
              <a:t>there</a:t>
            </a:r>
            <a:r>
              <a:rPr lang="fr-CA" sz="3200" dirty="0" smtClean="0">
                <a:effectLst>
                  <a:outerShdw blurRad="38100" dist="38100" dir="2700000" algn="tl">
                    <a:srgbClr val="FFFFFF"/>
                  </a:outerShdw>
                </a:effectLst>
              </a:rPr>
              <a:t> for </a:t>
            </a:r>
            <a:r>
              <a:rPr lang="fr-CA" sz="3200" dirty="0" err="1" smtClean="0">
                <a:effectLst>
                  <a:outerShdw blurRad="38100" dist="38100" dir="2700000" algn="tl">
                    <a:srgbClr val="FFFFFF"/>
                  </a:outerShdw>
                </a:effectLst>
              </a:rPr>
              <a:t>you</a:t>
            </a:r>
            <a:r>
              <a:rPr lang="fr-CA" sz="3200" dirty="0" smtClean="0">
                <a:effectLst>
                  <a:outerShdw blurRad="38100" dist="38100" dir="2700000" algn="tl">
                    <a:srgbClr val="FFFFFF"/>
                  </a:outerShdw>
                </a:effectLst>
              </a:rPr>
              <a:t>!</a:t>
            </a:r>
            <a:endParaRPr lang="fr-CA" sz="3200" dirty="0">
              <a:effectLst>
                <a:outerShdw blurRad="38100" dist="38100" dir="2700000" algn="tl">
                  <a:srgbClr val="FFFFFF"/>
                </a:outerShdw>
              </a:effectLst>
            </a:endParaRPr>
          </a:p>
          <a:p>
            <a:pPr eaLnBrk="0" hangingPunct="0">
              <a:defRPr/>
            </a:pPr>
            <a:endParaRPr lang="fr-CA" sz="3200" dirty="0">
              <a:effectLst/>
            </a:endParaRPr>
          </a:p>
        </p:txBody>
      </p:sp>
      <p:sp>
        <p:nvSpPr>
          <p:cNvPr id="49159" name="Text Box 7"/>
          <p:cNvSpPr txBox="1">
            <a:spLocks noChangeArrowheads="1"/>
          </p:cNvSpPr>
          <p:nvPr/>
        </p:nvSpPr>
        <p:spPr bwMode="auto">
          <a:xfrm>
            <a:off x="2123728" y="5805488"/>
            <a:ext cx="6408738" cy="579437"/>
          </a:xfrm>
          <a:prstGeom prst="rect">
            <a:avLst/>
          </a:prstGeom>
          <a:noFill/>
          <a:ln w="9525">
            <a:noFill/>
            <a:miter lim="800000"/>
            <a:headEnd/>
            <a:tailEnd/>
          </a:ln>
          <a:effectLst/>
        </p:spPr>
        <p:txBody>
          <a:bodyPr>
            <a:spAutoFit/>
          </a:bodyPr>
          <a:lstStyle/>
          <a:p>
            <a:pPr>
              <a:spcBef>
                <a:spcPct val="50000"/>
              </a:spcBef>
              <a:defRPr/>
            </a:pPr>
            <a:r>
              <a:rPr lang="fr-CA" sz="3200" dirty="0" smtClean="0">
                <a:solidFill>
                  <a:schemeClr val="accent2">
                    <a:lumMod val="60000"/>
                    <a:lumOff val="40000"/>
                  </a:schemeClr>
                </a:solidFill>
                <a:effectLst>
                  <a:outerShdw blurRad="38100" dist="38100" dir="2700000" algn="tl">
                    <a:srgbClr val="FFFFFF"/>
                  </a:outerShdw>
                </a:effectLst>
              </a:rPr>
              <a:t>   www.thelinkprogram.com</a:t>
            </a:r>
            <a:endParaRPr lang="fr-CA" sz="3200" dirty="0">
              <a:solidFill>
                <a:schemeClr val="accent2">
                  <a:lumMod val="60000"/>
                  <a:lumOff val="40000"/>
                </a:schemeClr>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Group 2"/>
          <p:cNvGrpSpPr>
            <a:grpSpLocks/>
          </p:cNvGrpSpPr>
          <p:nvPr/>
        </p:nvGrpSpPr>
        <p:grpSpPr bwMode="auto">
          <a:xfrm>
            <a:off x="0" y="0"/>
            <a:ext cx="9144000" cy="1279525"/>
            <a:chOff x="0" y="0"/>
            <a:chExt cx="5760" cy="806"/>
          </a:xfrm>
        </p:grpSpPr>
        <p:graphicFrame>
          <p:nvGraphicFramePr>
            <p:cNvPr id="14338" name="Object 3"/>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14362" name="Image Bitmap" r:id="rId3" imgW="3648584" imgH="161990" progId="Paint.Picture">
                    <p:embed/>
                  </p:oleObj>
                </mc:Choice>
                <mc:Fallback>
                  <p:oleObj name="Image Bitmap" r:id="rId3" imgW="3648584" imgH="16199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4"/>
            <p:cNvSpPr txBox="1">
              <a:spLocks noChangeArrowheads="1"/>
            </p:cNvSpPr>
            <p:nvPr/>
          </p:nvSpPr>
          <p:spPr bwMode="auto">
            <a:xfrm>
              <a:off x="0" y="0"/>
              <a:ext cx="5760" cy="57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fr-CA" altLang="fr-FR" sz="5400" b="1" dirty="0">
                  <a:effectLst/>
                  <a:latin typeface="ArcaneWide" pitchFamily="34" charset="0"/>
                </a:rPr>
                <a:t>« </a:t>
              </a:r>
              <a:r>
                <a:rPr lang="fr-CA" altLang="fr-FR" sz="5400" b="1" dirty="0" smtClean="0">
                  <a:effectLst/>
                  <a:latin typeface="ArcaneWide" pitchFamily="34" charset="0"/>
                </a:rPr>
                <a:t>Questions</a:t>
              </a:r>
              <a:r>
                <a:rPr lang="fr-CA" altLang="fr-FR" sz="5400" b="1" dirty="0">
                  <a:effectLst/>
                  <a:latin typeface="ArcaneWide" pitchFamily="34" charset="0"/>
                </a:rPr>
                <a:t> »</a:t>
              </a:r>
            </a:p>
          </p:txBody>
        </p:sp>
      </p:grpSp>
      <p:sp>
        <p:nvSpPr>
          <p:cNvPr id="50181" name="Rectangle 5"/>
          <p:cNvSpPr>
            <a:spLocks noChangeArrowheads="1"/>
          </p:cNvSpPr>
          <p:nvPr/>
        </p:nvSpPr>
        <p:spPr bwMode="auto">
          <a:xfrm>
            <a:off x="2843213" y="1628775"/>
            <a:ext cx="3276600" cy="4953000"/>
          </a:xfrm>
          <a:prstGeom prst="rect">
            <a:avLst/>
          </a:prstGeom>
          <a:gradFill rotWithShape="0">
            <a:gsLst>
              <a:gs pos="0">
                <a:srgbClr val="996633"/>
              </a:gs>
              <a:gs pos="100000">
                <a:srgbClr val="996633">
                  <a:gamma/>
                  <a:tint val="60392"/>
                  <a:invGamma/>
                </a:srgbClr>
              </a:gs>
            </a:gsLst>
            <a:lin ang="5400000" scaled="1"/>
          </a:gradFill>
          <a:ln w="38100">
            <a:solidFill>
              <a:schemeClr val="tx1"/>
            </a:solidFill>
            <a:miter lim="800000"/>
            <a:headEnd/>
            <a:tailEnd/>
          </a:ln>
          <a:effectLst/>
        </p:spPr>
        <p:txBody>
          <a:bodyPr wrap="none" anchor="ctr"/>
          <a:lstStyle/>
          <a:p>
            <a:pPr>
              <a:defRPr/>
            </a:pPr>
            <a:endParaRPr lang="en-US"/>
          </a:p>
        </p:txBody>
      </p:sp>
      <p:pic>
        <p:nvPicPr>
          <p:cNvPr id="14341" name="Picture 6" descr="Un câble en forme de point d'interrog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1916113"/>
            <a:ext cx="2952750" cy="434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24491" y="457200"/>
            <a:ext cx="9144000" cy="914400"/>
          </a:xfrm>
          <a:prstGeom prst="rect">
            <a:avLst/>
          </a:prstGeom>
          <a:solidFill>
            <a:srgbClr val="FFFF00"/>
          </a:solidFill>
          <a:ln w="9525">
            <a:noFill/>
            <a:miter lim="800000"/>
            <a:headEnd/>
            <a:tailEnd/>
          </a:ln>
          <a:effectLst/>
        </p:spPr>
        <p:txBody>
          <a:bodyPr>
            <a:spAutoFit/>
          </a:bodyPr>
          <a:lstStyle/>
          <a:p>
            <a:pPr algn="ctr">
              <a:spcBef>
                <a:spcPct val="50000"/>
              </a:spcBef>
              <a:defRPr/>
            </a:pPr>
            <a:r>
              <a:rPr lang="fr-CA" sz="5400" dirty="0" err="1" smtClean="0">
                <a:solidFill>
                  <a:schemeClr val="tx2"/>
                </a:solidFill>
                <a:effectLst>
                  <a:outerShdw blurRad="38100" dist="38100" dir="2700000" algn="tl">
                    <a:srgbClr val="FFFFFF"/>
                  </a:outerShdw>
                </a:effectLst>
              </a:rPr>
              <a:t>Overview</a:t>
            </a:r>
            <a:endParaRPr lang="fr-CA" sz="5400" dirty="0">
              <a:solidFill>
                <a:schemeClr val="tx2"/>
              </a:solidFill>
              <a:effectLst>
                <a:outerShdw blurRad="38100" dist="38100" dir="2700000" algn="tl">
                  <a:srgbClr val="FFFFFF"/>
                </a:outerShdw>
              </a:effectLst>
            </a:endParaRPr>
          </a:p>
        </p:txBody>
      </p:sp>
      <p:sp>
        <p:nvSpPr>
          <p:cNvPr id="21510" name="Rectangle 6"/>
          <p:cNvSpPr>
            <a:spLocks noChangeArrowheads="1"/>
          </p:cNvSpPr>
          <p:nvPr/>
        </p:nvSpPr>
        <p:spPr bwMode="auto">
          <a:xfrm>
            <a:off x="323850" y="1773238"/>
            <a:ext cx="6858000" cy="4154984"/>
          </a:xfrm>
          <a:prstGeom prst="rect">
            <a:avLst/>
          </a:prstGeom>
          <a:noFill/>
          <a:ln w="9525">
            <a:noFill/>
            <a:miter lim="800000"/>
            <a:headEnd/>
            <a:tailEnd/>
          </a:ln>
          <a:effectLst/>
        </p:spPr>
        <p:txBody>
          <a:bodyPr>
            <a:spAutoFit/>
          </a:bodyPr>
          <a:lstStyle/>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What </a:t>
            </a:r>
            <a:r>
              <a:rPr lang="en-US" i="1" dirty="0">
                <a:effectLst>
                  <a:outerShdw blurRad="38100" dist="38100" dir="2700000" algn="tl">
                    <a:srgbClr val="FFFFFF"/>
                  </a:outerShdw>
                </a:effectLst>
              </a:rPr>
              <a:t>is a link?</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Where </a:t>
            </a:r>
            <a:r>
              <a:rPr lang="en-US" i="1" dirty="0">
                <a:effectLst>
                  <a:outerShdw blurRad="38100" dist="38100" dir="2700000" algn="tl">
                    <a:srgbClr val="FFFFFF"/>
                  </a:outerShdw>
                </a:effectLst>
              </a:rPr>
              <a:t>are links found?</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What </a:t>
            </a:r>
            <a:r>
              <a:rPr lang="en-US" i="1" dirty="0">
                <a:effectLst>
                  <a:outerShdw blurRad="38100" dist="38100" dir="2700000" algn="tl">
                    <a:srgbClr val="FFFFFF"/>
                  </a:outerShdw>
                </a:effectLst>
              </a:rPr>
              <a:t>is The Link Program?</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What </a:t>
            </a:r>
            <a:r>
              <a:rPr lang="en-US" i="1" dirty="0">
                <a:effectLst>
                  <a:outerShdw blurRad="38100" dist="38100" dir="2700000" algn="tl">
                    <a:srgbClr val="FFFFFF"/>
                  </a:outerShdw>
                </a:effectLst>
              </a:rPr>
              <a:t>are companions? </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What </a:t>
            </a:r>
            <a:r>
              <a:rPr lang="en-US" i="1" dirty="0">
                <a:effectLst>
                  <a:outerShdw blurRad="38100" dist="38100" dir="2700000" algn="tl">
                    <a:srgbClr val="FFFFFF"/>
                  </a:outerShdw>
                </a:effectLst>
              </a:rPr>
              <a:t>is their role?	</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How </a:t>
            </a:r>
            <a:r>
              <a:rPr lang="en-US" i="1" dirty="0">
                <a:effectLst>
                  <a:outerShdw blurRad="38100" dist="38100" dir="2700000" algn="tl">
                    <a:srgbClr val="FFFFFF"/>
                  </a:outerShdw>
                </a:effectLst>
              </a:rPr>
              <a:t>can they be identified? </a:t>
            </a: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For what issues can </a:t>
            </a:r>
            <a:r>
              <a:rPr lang="en-US" i="1" dirty="0">
                <a:effectLst>
                  <a:outerShdw blurRad="38100" dist="38100" dir="2700000" algn="tl">
                    <a:srgbClr val="FFFFFF"/>
                  </a:outerShdw>
                </a:effectLst>
              </a:rPr>
              <a:t>they be </a:t>
            </a:r>
            <a:r>
              <a:rPr lang="en-US" i="1" dirty="0" smtClean="0">
                <a:effectLst>
                  <a:outerShdw blurRad="38100" dist="38100" dir="2700000" algn="tl">
                    <a:srgbClr val="FFFFFF"/>
                  </a:outerShdw>
                </a:effectLst>
              </a:rPr>
              <a:t>contacted? </a:t>
            </a:r>
            <a:endParaRPr lang="en-US" i="1" dirty="0">
              <a:effectLst>
                <a:outerShdw blurRad="38100" dist="38100" dir="2700000" algn="tl">
                  <a:srgbClr val="FFFFFF"/>
                </a:outerShdw>
              </a:effectLst>
            </a:endParaRP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Contact </a:t>
            </a:r>
            <a:endParaRPr lang="en-US" i="1" dirty="0">
              <a:effectLst>
                <a:outerShdw blurRad="38100" dist="38100" dir="2700000" algn="tl">
                  <a:srgbClr val="FFFFFF"/>
                </a:outerShdw>
              </a:effectLst>
            </a:endParaRPr>
          </a:p>
          <a:p>
            <a:pPr>
              <a:buFontTx/>
              <a:buChar char="•"/>
              <a:defRPr/>
            </a:pPr>
            <a:r>
              <a:rPr lang="en-US" i="1" dirty="0" smtClean="0">
                <a:effectLst>
                  <a:outerShdw blurRad="38100" dist="38100" dir="2700000" algn="tl">
                    <a:srgbClr val="FFFFFF"/>
                  </a:outerShdw>
                </a:effectLst>
              </a:rPr>
              <a:t>Continuity </a:t>
            </a:r>
            <a:r>
              <a:rPr lang="en-US" i="1" dirty="0">
                <a:effectLst>
                  <a:outerShdw blurRad="38100" dist="38100" dir="2700000" algn="tl">
                    <a:srgbClr val="FFFFFF"/>
                  </a:outerShdw>
                </a:effectLst>
              </a:rPr>
              <a:t>of </a:t>
            </a:r>
            <a:r>
              <a:rPr lang="en-US" i="1" dirty="0" smtClean="0">
                <a:effectLst>
                  <a:outerShdw blurRad="38100" dist="38100" dir="2700000" algn="tl">
                    <a:srgbClr val="FFFFFF"/>
                  </a:outerShdw>
                </a:effectLst>
              </a:rPr>
              <a:t>service… </a:t>
            </a:r>
            <a:endParaRPr lang="en-US" i="1" dirty="0">
              <a:effectLst>
                <a:outerShdw blurRad="38100" dist="38100" dir="2700000" algn="tl">
                  <a:srgbClr val="FFFFFF"/>
                </a:outerShdw>
              </a:effectLst>
            </a:endParaRP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Conclusion </a:t>
            </a:r>
            <a:endParaRPr lang="en-US" i="1" dirty="0">
              <a:effectLst>
                <a:outerShdw blurRad="38100" dist="38100" dir="2700000" algn="tl">
                  <a:srgbClr val="FFFFFF"/>
                </a:outerShdw>
              </a:effectLst>
            </a:endParaRPr>
          </a:p>
          <a:p>
            <a:pPr>
              <a:buFontTx/>
              <a:buChar char="•"/>
              <a:defRPr/>
            </a:pPr>
            <a:r>
              <a:rPr lang="en-US" i="1" dirty="0">
                <a:effectLst>
                  <a:outerShdw blurRad="38100" dist="38100" dir="2700000" algn="tl">
                    <a:srgbClr val="FFFFFF"/>
                  </a:outerShdw>
                </a:effectLst>
              </a:rPr>
              <a:t> </a:t>
            </a:r>
            <a:r>
              <a:rPr lang="en-US" i="1" dirty="0" smtClean="0">
                <a:effectLst>
                  <a:outerShdw blurRad="38100" dist="38100" dir="2700000" algn="tl">
                    <a:srgbClr val="FFFFFF"/>
                  </a:outerShdw>
                </a:effectLst>
              </a:rPr>
              <a:t>Questions</a:t>
            </a:r>
            <a:r>
              <a:rPr lang="en-US" i="1" dirty="0">
                <a:effectLst>
                  <a:outerShdw blurRad="38100" dist="38100" dir="2700000" algn="tl">
                    <a:srgbClr val="FFFFFF"/>
                  </a:outerShdw>
                </a:effectLst>
              </a:rPr>
              <a:t>? </a:t>
            </a:r>
          </a:p>
        </p:txBody>
      </p:sp>
      <p:pic>
        <p:nvPicPr>
          <p:cNvPr id="2053" name="Picture 7" descr="1356552248_346199a6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653136"/>
            <a:ext cx="2819400" cy="1916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3779" y="461962"/>
            <a:ext cx="9144000" cy="923925"/>
          </a:xfrm>
          <a:prstGeom prst="rect">
            <a:avLst/>
          </a:prstGeom>
          <a:solidFill>
            <a:srgbClr val="FFFF00"/>
          </a:solidFill>
          <a:ln w="9525">
            <a:noFill/>
            <a:miter lim="800000"/>
            <a:headEnd/>
            <a:tailEnd/>
          </a:ln>
          <a:effectLst/>
        </p:spPr>
        <p:txBody>
          <a:bodyPr>
            <a:spAutoFit/>
          </a:bodyPr>
          <a:lstStyle/>
          <a:p>
            <a:pPr algn="ctr">
              <a:spcBef>
                <a:spcPct val="50000"/>
              </a:spcBef>
              <a:defRPr/>
            </a:pPr>
            <a:r>
              <a:rPr lang="en-US" sz="5400" dirty="0" smtClean="0">
                <a:effectLst>
                  <a:outerShdw blurRad="38100" dist="38100" dir="2700000" algn="tl">
                    <a:srgbClr val="FFFFFF"/>
                  </a:outerShdw>
                </a:effectLst>
              </a:rPr>
              <a:t>What </a:t>
            </a:r>
            <a:r>
              <a:rPr lang="en-US" sz="5400" dirty="0">
                <a:effectLst>
                  <a:outerShdw blurRad="38100" dist="38100" dir="2700000" algn="tl">
                    <a:srgbClr val="FFFFFF"/>
                  </a:outerShdw>
                </a:effectLst>
              </a:rPr>
              <a:t>is a link? </a:t>
            </a:r>
            <a:endParaRPr lang="fr-CA" sz="5400" dirty="0">
              <a:effectLst>
                <a:outerShdw blurRad="38100" dist="38100" dir="2700000" algn="tl">
                  <a:srgbClr val="FFFFFF"/>
                </a:outerShdw>
              </a:effectLst>
            </a:endParaRPr>
          </a:p>
        </p:txBody>
      </p:sp>
      <p:pic>
        <p:nvPicPr>
          <p:cNvPr id="22534" name="Picture 6" descr="Maillon"/>
          <p:cNvPicPr>
            <a:picLocks noChangeAspect="1" noChangeArrowheads="1"/>
          </p:cNvPicPr>
          <p:nvPr/>
        </p:nvPicPr>
        <p:blipFill>
          <a:blip r:embed="rId2">
            <a:lum bright="20000"/>
            <a:grayscl/>
            <a:extLst>
              <a:ext uri="{28A0092B-C50C-407E-A947-70E740481C1C}">
                <a14:useLocalDpi xmlns:a14="http://schemas.microsoft.com/office/drawing/2010/main" val="0"/>
              </a:ext>
            </a:extLst>
          </a:blip>
          <a:srcRect/>
          <a:stretch>
            <a:fillRect/>
          </a:stretch>
        </p:blipFill>
        <p:spPr bwMode="auto">
          <a:xfrm>
            <a:off x="2195513" y="1844675"/>
            <a:ext cx="4876800" cy="32766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5" name="Rectangle 7"/>
          <p:cNvSpPr>
            <a:spLocks noChangeArrowheads="1"/>
          </p:cNvSpPr>
          <p:nvPr/>
        </p:nvSpPr>
        <p:spPr bwMode="auto">
          <a:xfrm>
            <a:off x="1042988" y="5516563"/>
            <a:ext cx="6166753" cy="830997"/>
          </a:xfrm>
          <a:prstGeom prst="rect">
            <a:avLst/>
          </a:prstGeom>
          <a:noFill/>
          <a:ln w="9525">
            <a:noFill/>
            <a:miter lim="800000"/>
            <a:headEnd/>
            <a:tailEnd/>
          </a:ln>
          <a:effectLst/>
        </p:spPr>
        <p:txBody>
          <a:bodyPr wrap="none">
            <a:spAutoFit/>
          </a:bodyPr>
          <a:lstStyle/>
          <a:p>
            <a:pPr>
              <a:defRPr/>
            </a:pPr>
            <a:r>
              <a:rPr lang="en-US" sz="4800" dirty="0" smtClean="0">
                <a:effectLst>
                  <a:outerShdw blurRad="38100" dist="38100" dir="2700000" algn="tl">
                    <a:srgbClr val="FFFFFF"/>
                  </a:outerShdw>
                </a:effectLst>
              </a:rPr>
              <a:t> </a:t>
            </a:r>
            <a:r>
              <a:rPr lang="en-US" sz="4800" dirty="0">
                <a:effectLst>
                  <a:outerShdw blurRad="38100" dist="38100" dir="2700000" algn="tl">
                    <a:srgbClr val="FFFFFF"/>
                  </a:outerShdw>
                </a:effectLst>
              </a:rPr>
              <a:t>	It’s a ring in a chain.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checkerboard(across)">
                                      <p:cBhvr>
                                        <p:cTn id="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a:xfrm>
            <a:off x="0" y="0"/>
            <a:ext cx="9467850" cy="1143000"/>
          </a:xfrm>
        </p:spPr>
        <p:txBody>
          <a:bodyPr/>
          <a:lstStyle/>
          <a:p>
            <a:pPr eaLnBrk="1" hangingPunct="1">
              <a:defRPr/>
            </a:pPr>
            <a:r>
              <a:rPr lang="fr-CA" sz="4800" smtClean="0">
                <a:solidFill>
                  <a:schemeClr val="tx1"/>
                </a:solidFill>
                <a:effectLst>
                  <a:outerShdw blurRad="38100" dist="38100" dir="2700000" algn="tl">
                    <a:srgbClr val="FFFFFF"/>
                  </a:outerShdw>
                </a:effectLst>
                <a:latin typeface="Comic Sans MS" pitchFamily="66" charset="0"/>
              </a:rPr>
              <a:t>Où retrouve-t-on des maillons?</a:t>
            </a:r>
          </a:p>
        </p:txBody>
      </p:sp>
      <p:graphicFrame>
        <p:nvGraphicFramePr>
          <p:cNvPr id="5132" name="Object 12"/>
          <p:cNvGraphicFramePr>
            <a:graphicFrameLocks noChangeAspect="1"/>
          </p:cNvGraphicFramePr>
          <p:nvPr>
            <p:extLst>
              <p:ext uri="{D42A27DB-BD31-4B8C-83A1-F6EECF244321}">
                <p14:modId xmlns:p14="http://schemas.microsoft.com/office/powerpoint/2010/main" val="1269232135"/>
              </p:ext>
            </p:extLst>
          </p:nvPr>
        </p:nvGraphicFramePr>
        <p:xfrm>
          <a:off x="4620953" y="1499129"/>
          <a:ext cx="2611178" cy="1981200"/>
        </p:xfrm>
        <a:graphic>
          <a:graphicData uri="http://schemas.openxmlformats.org/presentationml/2006/ole">
            <mc:AlternateContent xmlns:mc="http://schemas.openxmlformats.org/markup-compatibility/2006">
              <mc:Choice xmlns:v="urn:schemas-microsoft-com:vml" Requires="v">
                <p:oleObj spid="_x0000_s4156" name="Bitmap Image" r:id="rId3" imgW="2095793" imgH="2343477" progId="Paint.Picture">
                  <p:embed/>
                </p:oleObj>
              </mc:Choice>
              <mc:Fallback>
                <p:oleObj name="Bitmap Image" r:id="rId3" imgW="2095793" imgH="2343477"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0953" y="1499129"/>
                        <a:ext cx="2611178" cy="1981200"/>
                      </a:xfrm>
                      <a:prstGeom prst="rect">
                        <a:avLst/>
                      </a:prstGeom>
                      <a:noFill/>
                      <a:ln w="38100">
                        <a:solidFill>
                          <a:schemeClr val="accent2"/>
                        </a:solidFill>
                        <a:miter lim="800000"/>
                        <a:headEnd/>
                        <a:tailEnd/>
                      </a:ln>
                      <a:effectLst/>
                      <a:extLst/>
                    </p:spPr>
                  </p:pic>
                </p:oleObj>
              </mc:Fallback>
            </mc:AlternateContent>
          </a:graphicData>
        </a:graphic>
      </p:graphicFrame>
      <p:pic>
        <p:nvPicPr>
          <p:cNvPr id="5136" name="Picture 16" descr="Mvc-006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447800"/>
            <a:ext cx="3081536" cy="1958975"/>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5148" name="AutoShape 28"/>
          <p:cNvSpPr>
            <a:spLocks noChangeArrowheads="1"/>
          </p:cNvSpPr>
          <p:nvPr/>
        </p:nvSpPr>
        <p:spPr bwMode="auto">
          <a:xfrm>
            <a:off x="5638800" y="4876800"/>
            <a:ext cx="2133600" cy="762000"/>
          </a:xfrm>
          <a:prstGeom prst="leftArrow">
            <a:avLst>
              <a:gd name="adj1" fmla="val 50000"/>
              <a:gd name="adj2" fmla="val 70000"/>
            </a:avLst>
          </a:prstGeom>
          <a:solidFill>
            <a:srgbClr val="CC0000"/>
          </a:solidFill>
          <a:ln w="38100">
            <a:solidFill>
              <a:schemeClr val="tx1"/>
            </a:solidFill>
            <a:miter lim="800000"/>
            <a:headEnd/>
            <a:tailEnd/>
          </a:ln>
          <a:effectLst/>
        </p:spPr>
        <p:txBody>
          <a:bodyPr wrap="none" anchor="ctr"/>
          <a:lstStyle/>
          <a:p>
            <a:pPr>
              <a:defRPr/>
            </a:pPr>
            <a:endParaRPr lang="en-US"/>
          </a:p>
        </p:txBody>
      </p:sp>
      <p:sp>
        <p:nvSpPr>
          <p:cNvPr id="5149" name="AutoShape 29"/>
          <p:cNvSpPr>
            <a:spLocks noChangeArrowheads="1"/>
          </p:cNvSpPr>
          <p:nvPr/>
        </p:nvSpPr>
        <p:spPr bwMode="auto">
          <a:xfrm rot="10800000">
            <a:off x="1447800" y="4800600"/>
            <a:ext cx="2133600" cy="762000"/>
          </a:xfrm>
          <a:prstGeom prst="leftArrow">
            <a:avLst>
              <a:gd name="adj1" fmla="val 50000"/>
              <a:gd name="adj2" fmla="val 70000"/>
            </a:avLst>
          </a:prstGeom>
          <a:solidFill>
            <a:srgbClr val="CC0000"/>
          </a:solidFill>
          <a:ln w="38100">
            <a:solidFill>
              <a:schemeClr val="tx1"/>
            </a:solidFill>
            <a:miter lim="800000"/>
            <a:headEnd/>
            <a:tailEnd/>
          </a:ln>
          <a:effectLst/>
        </p:spPr>
        <p:txBody>
          <a:bodyPr wrap="none" anchor="ctr"/>
          <a:lstStyle/>
          <a:p>
            <a:pPr>
              <a:defRPr/>
            </a:pPr>
            <a:endParaRPr lang="en-US"/>
          </a:p>
        </p:txBody>
      </p:sp>
      <p:grpSp>
        <p:nvGrpSpPr>
          <p:cNvPr id="4105" name="Group 35"/>
          <p:cNvGrpSpPr>
            <a:grpSpLocks/>
          </p:cNvGrpSpPr>
          <p:nvPr/>
        </p:nvGrpSpPr>
        <p:grpSpPr bwMode="auto">
          <a:xfrm>
            <a:off x="1169988" y="481013"/>
            <a:ext cx="6804025" cy="5897562"/>
            <a:chOff x="0" y="8640"/>
            <a:chExt cx="4286" cy="3715"/>
          </a:xfrm>
        </p:grpSpPr>
        <p:sp>
          <p:nvSpPr>
            <p:cNvPr id="5152" name="Rectangle 32"/>
            <p:cNvSpPr>
              <a:spLocks noChangeArrowheads="1"/>
            </p:cNvSpPr>
            <p:nvPr/>
          </p:nvSpPr>
          <p:spPr bwMode="auto">
            <a:xfrm>
              <a:off x="0" y="8640"/>
              <a:ext cx="4286" cy="0"/>
            </a:xfrm>
            <a:prstGeom prst="rect">
              <a:avLst/>
            </a:prstGeom>
            <a:noFill/>
            <a:ln w="9525">
              <a:noFill/>
              <a:miter lim="800000"/>
              <a:headEnd/>
              <a:tailEnd/>
            </a:ln>
            <a:effectLst/>
          </p:spPr>
          <p:txBody>
            <a:bodyPr>
              <a:spAutoFit/>
            </a:bodyPr>
            <a:lstStyle/>
            <a:p>
              <a:pPr>
                <a:defRPr/>
              </a:pPr>
              <a:endParaRPr lang="en-US"/>
            </a:p>
          </p:txBody>
        </p:sp>
        <p:sp>
          <p:nvSpPr>
            <p:cNvPr id="4113" name="Rectangle 33"/>
            <p:cNvSpPr>
              <a:spLocks noChangeArrowheads="1"/>
            </p:cNvSpPr>
            <p:nvPr/>
          </p:nvSpPr>
          <p:spPr bwMode="auto">
            <a:xfrm>
              <a:off x="0" y="8640"/>
              <a:ext cx="4286" cy="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fr-CA" altLang="fr-FR" dirty="0">
                  <a:effectLst/>
                </a:rPr>
                <a:t>  </a:t>
              </a:r>
              <a:r>
                <a:rPr lang="fr-CA" altLang="fr-FR" sz="35700" dirty="0">
                  <a:effectLst/>
                </a:rPr>
                <a:t> </a:t>
              </a:r>
              <a:r>
                <a:rPr lang="fr-CA" altLang="fr-FR" dirty="0">
                  <a:effectLst/>
                </a:rPr>
                <a:t>                                      </a:t>
              </a:r>
            </a:p>
            <a:p>
              <a:endParaRPr lang="fr-CA" altLang="fr-FR" dirty="0">
                <a:effectLst/>
              </a:endParaRPr>
            </a:p>
          </p:txBody>
        </p:sp>
      </p:grpSp>
      <p:sp>
        <p:nvSpPr>
          <p:cNvPr id="5157" name="Rectangle 37"/>
          <p:cNvSpPr>
            <a:spLocks noChangeArrowheads="1"/>
          </p:cNvSpPr>
          <p:nvPr/>
        </p:nvSpPr>
        <p:spPr bwMode="auto">
          <a:xfrm>
            <a:off x="1385888" y="-13010446"/>
            <a:ext cx="6804025" cy="0"/>
          </a:xfrm>
          <a:prstGeom prst="rect">
            <a:avLst/>
          </a:prstGeom>
          <a:noFill/>
          <a:ln w="9525">
            <a:noFill/>
            <a:miter lim="800000"/>
            <a:headEnd/>
            <a:tailEnd/>
          </a:ln>
          <a:effectLst/>
        </p:spPr>
        <p:txBody>
          <a:bodyPr>
            <a:spAutoFit/>
          </a:bodyPr>
          <a:lstStyle/>
          <a:p>
            <a:pPr>
              <a:defRPr/>
            </a:pPr>
            <a:endParaRPr lang="en-US"/>
          </a:p>
        </p:txBody>
      </p:sp>
      <p:grpSp>
        <p:nvGrpSpPr>
          <p:cNvPr id="4108" name="Group 39"/>
          <p:cNvGrpSpPr>
            <a:grpSpLocks/>
          </p:cNvGrpSpPr>
          <p:nvPr/>
        </p:nvGrpSpPr>
        <p:grpSpPr bwMode="auto">
          <a:xfrm>
            <a:off x="0" y="0"/>
            <a:ext cx="9144000" cy="1279525"/>
            <a:chOff x="0" y="0"/>
            <a:chExt cx="5760" cy="806"/>
          </a:xfrm>
        </p:grpSpPr>
        <p:graphicFrame>
          <p:nvGraphicFramePr>
            <p:cNvPr id="4099" name="Object 40"/>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4157" name="Bitmap Image" r:id="rId6" imgW="3648584" imgH="161990" progId="Paint.Picture">
                    <p:embed/>
                  </p:oleObj>
                </mc:Choice>
                <mc:Fallback>
                  <p:oleObj name="Bitmap Image" r:id="rId6" imgW="3648584" imgH="161990" progId="Paint.Picture">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1" name="Text Box 41"/>
            <p:cNvSpPr txBox="1">
              <a:spLocks noChangeArrowheads="1"/>
            </p:cNvSpPr>
            <p:nvPr/>
          </p:nvSpPr>
          <p:spPr bwMode="auto">
            <a:xfrm>
              <a:off x="0" y="0"/>
              <a:ext cx="5760" cy="576"/>
            </a:xfrm>
            <a:prstGeom prst="rect">
              <a:avLst/>
            </a:prstGeom>
            <a:solidFill>
              <a:srgbClr val="FFFF00"/>
            </a:solidFill>
            <a:ln w="9525">
              <a:noFill/>
              <a:miter lim="800000"/>
              <a:headEnd/>
              <a:tailEnd/>
            </a:ln>
            <a:effectLst/>
          </p:spPr>
          <p:txBody>
            <a:bodyPr>
              <a:spAutoFit/>
            </a:bodyPr>
            <a:lstStyle/>
            <a:p>
              <a:pPr algn="ctr">
                <a:defRPr/>
              </a:pPr>
              <a:r>
                <a:rPr lang="en-US" sz="5400" dirty="0" smtClean="0">
                  <a:effectLst>
                    <a:outerShdw blurRad="38100" dist="38100" dir="2700000" algn="tl">
                      <a:srgbClr val="FFFFFF"/>
                    </a:outerShdw>
                  </a:effectLst>
                </a:rPr>
                <a:t>Where </a:t>
              </a:r>
              <a:r>
                <a:rPr lang="en-US" sz="5400" dirty="0">
                  <a:effectLst>
                    <a:outerShdw blurRad="38100" dist="38100" dir="2700000" algn="tl">
                      <a:srgbClr val="FFFFFF"/>
                    </a:outerShdw>
                  </a:effectLst>
                </a:rPr>
                <a:t>are links found? </a:t>
              </a:r>
              <a:endParaRPr lang="en-US" dirty="0">
                <a:effectLst>
                  <a:outerShdw blurRad="38100" dist="38100" dir="2700000" algn="tl">
                    <a:srgbClr val="FFFFFF"/>
                  </a:outerShdw>
                </a:effectLst>
              </a:endParaRPr>
            </a:p>
          </p:txBody>
        </p:sp>
      </p:grpSp>
      <p:pic>
        <p:nvPicPr>
          <p:cNvPr id="4155" name="Picture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4467" y="3645024"/>
            <a:ext cx="207433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36"/>
                                        </p:tgtEl>
                                        <p:attrNameLst>
                                          <p:attrName>style.visibility</p:attrName>
                                        </p:attrNameLst>
                                      </p:cBhvr>
                                      <p:to>
                                        <p:strVal val="visible"/>
                                      </p:to>
                                    </p:set>
                                    <p:anim calcmode="lin" valueType="num">
                                      <p:cBhvr additive="base">
                                        <p:cTn id="7" dur="500" fill="hold"/>
                                        <p:tgtEl>
                                          <p:spTgt spid="5136"/>
                                        </p:tgtEl>
                                        <p:attrNameLst>
                                          <p:attrName>ppt_x</p:attrName>
                                        </p:attrNameLst>
                                      </p:cBhvr>
                                      <p:tavLst>
                                        <p:tav tm="0">
                                          <p:val>
                                            <p:strVal val="0-#ppt_w/2"/>
                                          </p:val>
                                        </p:tav>
                                        <p:tav tm="100000">
                                          <p:val>
                                            <p:strVal val="#ppt_x"/>
                                          </p:val>
                                        </p:tav>
                                      </p:tavLst>
                                    </p:anim>
                                    <p:anim calcmode="lin" valueType="num">
                                      <p:cBhvr additive="base">
                                        <p:cTn id="8"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32"/>
                                        </p:tgtEl>
                                        <p:attrNameLst>
                                          <p:attrName>style.visibility</p:attrName>
                                        </p:attrNameLst>
                                      </p:cBhvr>
                                      <p:to>
                                        <p:strVal val="visible"/>
                                      </p:to>
                                    </p:set>
                                    <p:anim calcmode="lin" valueType="num">
                                      <p:cBhvr additive="base">
                                        <p:cTn id="13" dur="500" fill="hold"/>
                                        <p:tgtEl>
                                          <p:spTgt spid="5132"/>
                                        </p:tgtEl>
                                        <p:attrNameLst>
                                          <p:attrName>ppt_x</p:attrName>
                                        </p:attrNameLst>
                                      </p:cBhvr>
                                      <p:tavLst>
                                        <p:tav tm="0">
                                          <p:val>
                                            <p:strVal val="#ppt_x"/>
                                          </p:val>
                                        </p:tav>
                                        <p:tav tm="100000">
                                          <p:val>
                                            <p:strVal val="#ppt_x"/>
                                          </p:val>
                                        </p:tav>
                                      </p:tavLst>
                                    </p:anim>
                                    <p:anim calcmode="lin" valueType="num">
                                      <p:cBhvr additive="base">
                                        <p:cTn id="14"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8"/>
          <p:cNvSpPr txBox="1">
            <a:spLocks noChangeArrowheads="1"/>
          </p:cNvSpPr>
          <p:nvPr/>
        </p:nvSpPr>
        <p:spPr bwMode="auto">
          <a:xfrm>
            <a:off x="0" y="213473"/>
            <a:ext cx="9144000" cy="923925"/>
          </a:xfrm>
          <a:prstGeom prst="rect">
            <a:avLst/>
          </a:prstGeom>
          <a:solidFill>
            <a:srgbClr val="FFFF00"/>
          </a:solidFill>
          <a:ln w="9525">
            <a:noFill/>
            <a:miter lim="800000"/>
            <a:headEnd/>
            <a:tailEnd/>
          </a:ln>
          <a:effectLst/>
        </p:spPr>
        <p:txBody>
          <a:bodyPr>
            <a:spAutoFit/>
          </a:bodyPr>
          <a:lstStyle/>
          <a:p>
            <a:pPr algn="ctr">
              <a:defRPr/>
            </a:pPr>
            <a:r>
              <a:rPr lang="en-US" sz="5400" dirty="0" smtClean="0">
                <a:effectLst/>
              </a:rPr>
              <a:t>What </a:t>
            </a:r>
            <a:r>
              <a:rPr lang="en-US" sz="5400" dirty="0">
                <a:effectLst/>
              </a:rPr>
              <a:t>is The Link </a:t>
            </a:r>
            <a:r>
              <a:rPr lang="en-US" sz="5400" dirty="0" smtClean="0">
                <a:effectLst/>
              </a:rPr>
              <a:t>Program? </a:t>
            </a:r>
            <a:endParaRPr lang="en-US" dirty="0">
              <a:effectLst/>
            </a:endParaRPr>
          </a:p>
        </p:txBody>
      </p:sp>
      <p:sp>
        <p:nvSpPr>
          <p:cNvPr id="2" name="Rectangle 1"/>
          <p:cNvSpPr/>
          <p:nvPr/>
        </p:nvSpPr>
        <p:spPr>
          <a:xfrm>
            <a:off x="251520" y="1484784"/>
            <a:ext cx="8424936" cy="4708981"/>
          </a:xfrm>
          <a:prstGeom prst="rect">
            <a:avLst/>
          </a:prstGeom>
        </p:spPr>
        <p:txBody>
          <a:bodyPr wrap="square">
            <a:spAutoFit/>
          </a:bodyPr>
          <a:lstStyle/>
          <a:p>
            <a:r>
              <a:rPr lang="en-US" sz="3000" dirty="0">
                <a:effectLst/>
              </a:rPr>
              <a:t>You’re experiencing a difficult situation? The Link Program is there for you. With the support of a LINK COMPANION or of a trusted person, you will have an opportunity to talk about your concerns and, if needed, to access support services in the community using the HELPING TREE. By facilitating access to support services, we want to give you the opportunity to solve your issues before they escalate and lead to more serious situations. The program is available in grade 6th to 12th schools. </a:t>
            </a:r>
            <a:endParaRPr lang="fr-CA" sz="3000" dirty="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304800"/>
            <a:ext cx="8534400" cy="1371600"/>
          </a:xfrm>
        </p:spPr>
        <p:txBody>
          <a:bodyPr/>
          <a:lstStyle/>
          <a:p>
            <a:pPr eaLnBrk="1" hangingPunct="1">
              <a:defRPr/>
            </a:pPr>
            <a:r>
              <a:rPr lang="fr-CA" sz="4800" dirty="0" smtClean="0">
                <a:solidFill>
                  <a:schemeClr val="tx1"/>
                </a:solidFill>
                <a:effectLst>
                  <a:outerShdw blurRad="38100" dist="38100" dir="2700000" algn="tl">
                    <a:srgbClr val="FFFFFF"/>
                  </a:outerShdw>
                </a:effectLst>
                <a:latin typeface="Comic Sans MS" pitchFamily="66" charset="0"/>
              </a:rPr>
              <a:t>Qu’est-ce que le programme </a:t>
            </a:r>
            <a:br>
              <a:rPr lang="fr-CA" sz="4800" dirty="0" smtClean="0">
                <a:solidFill>
                  <a:schemeClr val="tx1"/>
                </a:solidFill>
                <a:effectLst>
                  <a:outerShdw blurRad="38100" dist="38100" dir="2700000" algn="tl">
                    <a:srgbClr val="FFFFFF"/>
                  </a:outerShdw>
                </a:effectLst>
                <a:latin typeface="Comic Sans MS" pitchFamily="66" charset="0"/>
              </a:rPr>
            </a:br>
            <a:endParaRPr lang="fr-CA" sz="4800" dirty="0" smtClean="0">
              <a:solidFill>
                <a:schemeClr val="tx1"/>
              </a:solidFill>
              <a:effectLst>
                <a:outerShdw blurRad="38100" dist="38100" dir="2700000" algn="tl">
                  <a:srgbClr val="FFFFFF"/>
                </a:outerShdw>
              </a:effectLst>
              <a:latin typeface="Comic Sans MS" pitchFamily="66" charset="0"/>
            </a:endParaRPr>
          </a:p>
        </p:txBody>
      </p:sp>
      <p:grpSp>
        <p:nvGrpSpPr>
          <p:cNvPr id="6149" name="Group 4"/>
          <p:cNvGrpSpPr>
            <a:grpSpLocks/>
          </p:cNvGrpSpPr>
          <p:nvPr/>
        </p:nvGrpSpPr>
        <p:grpSpPr bwMode="auto">
          <a:xfrm>
            <a:off x="0" y="69562"/>
            <a:ext cx="9144000" cy="1484784"/>
            <a:chOff x="0" y="0"/>
            <a:chExt cx="5760" cy="806"/>
          </a:xfrm>
        </p:grpSpPr>
        <p:graphicFrame>
          <p:nvGraphicFramePr>
            <p:cNvPr id="6147" name="Object 5"/>
            <p:cNvGraphicFramePr>
              <a:graphicFrameLocks noChangeAspect="1"/>
            </p:cNvGraphicFramePr>
            <p:nvPr>
              <p:extLst>
                <p:ext uri="{D42A27DB-BD31-4B8C-83A1-F6EECF244321}">
                  <p14:modId xmlns:p14="http://schemas.microsoft.com/office/powerpoint/2010/main" val="2731962176"/>
                </p:ext>
              </p:extLst>
            </p:nvPr>
          </p:nvGraphicFramePr>
          <p:xfrm>
            <a:off x="0" y="501"/>
            <a:ext cx="5760" cy="305"/>
          </p:xfrm>
          <a:graphic>
            <a:graphicData uri="http://schemas.openxmlformats.org/presentationml/2006/ole">
              <mc:AlternateContent xmlns:mc="http://schemas.openxmlformats.org/markup-compatibility/2006">
                <mc:Choice xmlns:v="urn:schemas-microsoft-com:vml" Requires="v">
                  <p:oleObj spid="_x0000_s6185" name="Bitmap Image" r:id="rId3" imgW="3648584" imgH="161990" progId="Paint.Picture">
                    <p:embed/>
                  </p:oleObj>
                </mc:Choice>
                <mc:Fallback>
                  <p:oleObj name="Bitmap Image" r:id="rId3" imgW="3648584" imgH="16199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1"/>
                          <a:ext cx="5760" cy="305"/>
                        </a:xfrm>
                        <a:prstGeom prst="rect">
                          <a:avLst/>
                        </a:prstGeom>
                        <a:noFill/>
                        <a:ln>
                          <a:noFill/>
                        </a:ln>
                        <a:effectLst/>
                        <a:extLst/>
                      </p:spPr>
                    </p:pic>
                  </p:oleObj>
                </mc:Fallback>
              </mc:AlternateContent>
            </a:graphicData>
          </a:graphic>
        </p:graphicFrame>
        <p:sp>
          <p:nvSpPr>
            <p:cNvPr id="28678" name="Text Box 6"/>
            <p:cNvSpPr txBox="1">
              <a:spLocks noChangeArrowheads="1"/>
            </p:cNvSpPr>
            <p:nvPr/>
          </p:nvSpPr>
          <p:spPr bwMode="auto">
            <a:xfrm>
              <a:off x="0" y="0"/>
              <a:ext cx="5760" cy="501"/>
            </a:xfrm>
            <a:prstGeom prst="rect">
              <a:avLst/>
            </a:prstGeom>
            <a:solidFill>
              <a:srgbClr val="FFFF00"/>
            </a:solidFill>
            <a:ln w="9525">
              <a:noFill/>
              <a:miter lim="800000"/>
              <a:headEnd/>
              <a:tailEnd/>
            </a:ln>
            <a:effectLst/>
          </p:spPr>
          <p:txBody>
            <a:bodyPr>
              <a:spAutoFit/>
            </a:bodyPr>
            <a:lstStyle/>
            <a:p>
              <a:pPr algn="ctr">
                <a:defRPr/>
              </a:pPr>
              <a:r>
                <a:rPr lang="fr-CA" sz="5400" dirty="0">
                  <a:effectLst>
                    <a:outerShdw blurRad="38100" dist="38100" dir="2700000" algn="tl">
                      <a:srgbClr val="FFFFFF"/>
                    </a:outerShdw>
                  </a:effectLst>
                </a:rPr>
                <a:t>	</a:t>
              </a:r>
              <a:r>
                <a:rPr lang="fr-CA" sz="5400" dirty="0" err="1">
                  <a:effectLst>
                    <a:outerShdw blurRad="38100" dist="38100" dir="2700000" algn="tl">
                      <a:srgbClr val="FFFFFF"/>
                    </a:outerShdw>
                  </a:effectLst>
                </a:rPr>
                <a:t>What</a:t>
              </a:r>
              <a:r>
                <a:rPr lang="fr-CA" sz="5400" dirty="0">
                  <a:effectLst>
                    <a:outerShdw blurRad="38100" dist="38100" dir="2700000" algn="tl">
                      <a:srgbClr val="FFFFFF"/>
                    </a:outerShdw>
                  </a:effectLst>
                </a:rPr>
                <a:t> </a:t>
              </a:r>
              <a:r>
                <a:rPr lang="fr-CA" sz="5400" dirty="0" err="1" smtClean="0">
                  <a:effectLst>
                    <a:outerShdw blurRad="38100" dist="38100" dir="2700000" algn="tl">
                      <a:srgbClr val="FFFFFF"/>
                    </a:outerShdw>
                  </a:effectLst>
                </a:rPr>
                <a:t>is</a:t>
              </a:r>
              <a:r>
                <a:rPr lang="fr-CA" sz="5400" dirty="0" smtClean="0">
                  <a:effectLst>
                    <a:outerShdw blurRad="38100" dist="38100" dir="2700000" algn="tl">
                      <a:srgbClr val="FFFFFF"/>
                    </a:outerShdw>
                  </a:effectLst>
                </a:rPr>
                <a:t> a LINK </a:t>
              </a:r>
              <a:r>
                <a:rPr lang="fr-CA" sz="5400" dirty="0" err="1" smtClean="0">
                  <a:effectLst>
                    <a:outerShdw blurRad="38100" dist="38100" dir="2700000" algn="tl">
                      <a:srgbClr val="FFFFFF"/>
                    </a:outerShdw>
                  </a:effectLst>
                </a:rPr>
                <a:t>companion</a:t>
              </a:r>
              <a:r>
                <a:rPr lang="fr-CA" sz="5400" dirty="0" smtClean="0">
                  <a:effectLst>
                    <a:outerShdw blurRad="38100" dist="38100" dir="2700000" algn="tl">
                      <a:srgbClr val="FFFFFF"/>
                    </a:outerShdw>
                  </a:effectLst>
                </a:rPr>
                <a:t>?</a:t>
              </a:r>
              <a:endParaRPr lang="en-US" dirty="0">
                <a:effectLst>
                  <a:outerShdw blurRad="38100" dist="38100" dir="2700000" algn="tl">
                    <a:srgbClr val="FFFFFF"/>
                  </a:outerShdw>
                </a:effectLst>
              </a:endParaRPr>
            </a:p>
          </p:txBody>
        </p:sp>
      </p:grpSp>
      <p:sp>
        <p:nvSpPr>
          <p:cNvPr id="28681" name="Text Box 9"/>
          <p:cNvSpPr txBox="1">
            <a:spLocks noChangeArrowheads="1"/>
          </p:cNvSpPr>
          <p:nvPr/>
        </p:nvSpPr>
        <p:spPr bwMode="auto">
          <a:xfrm>
            <a:off x="0" y="-242888"/>
            <a:ext cx="9144000" cy="456089"/>
          </a:xfrm>
          <a:prstGeom prst="rect">
            <a:avLst/>
          </a:prstGeom>
          <a:solidFill>
            <a:srgbClr val="FFFF00"/>
          </a:solidFill>
          <a:ln w="9525">
            <a:noFill/>
            <a:miter lim="800000"/>
            <a:headEnd/>
            <a:tailEnd/>
          </a:ln>
          <a:effectLst/>
        </p:spPr>
        <p:txBody>
          <a:bodyPr>
            <a:spAutoFit/>
          </a:bodyPr>
          <a:lstStyle/>
          <a:p>
            <a:pPr algn="ctr">
              <a:defRPr/>
            </a:pPr>
            <a:endParaRPr lang="en-US">
              <a:effectLst>
                <a:outerShdw blurRad="38100" dist="38100" dir="2700000" algn="tl">
                  <a:srgbClr val="FFFFFF"/>
                </a:outerShdw>
              </a:effectLst>
            </a:endParaRPr>
          </a:p>
        </p:txBody>
      </p:sp>
      <p:sp>
        <p:nvSpPr>
          <p:cNvPr id="28683" name="Oval 11"/>
          <p:cNvSpPr>
            <a:spLocks noChangeArrowheads="1"/>
          </p:cNvSpPr>
          <p:nvPr/>
        </p:nvSpPr>
        <p:spPr bwMode="auto">
          <a:xfrm>
            <a:off x="323850" y="3860800"/>
            <a:ext cx="3455988" cy="2736850"/>
          </a:xfrm>
          <a:prstGeom prst="ellipse">
            <a:avLst/>
          </a:prstGeom>
          <a:solidFill>
            <a:schemeClr val="accent1"/>
          </a:solidFill>
          <a:ln w="9525">
            <a:solidFill>
              <a:schemeClr val="tx1"/>
            </a:solidFill>
            <a:round/>
            <a:headEnd/>
            <a:tailEnd/>
          </a:ln>
          <a:effectLst/>
        </p:spPr>
        <p:txBody>
          <a:bodyPr wrap="none" anchor="ctr"/>
          <a:lstStyle/>
          <a:p>
            <a:pPr>
              <a:defRPr/>
            </a:pPr>
            <a:endParaRPr lang="en-US"/>
          </a:p>
        </p:txBody>
      </p:sp>
      <p:sp>
        <p:nvSpPr>
          <p:cNvPr id="28685" name="Text Box 13"/>
          <p:cNvSpPr txBox="1">
            <a:spLocks noChangeArrowheads="1"/>
          </p:cNvSpPr>
          <p:nvPr/>
        </p:nvSpPr>
        <p:spPr bwMode="auto">
          <a:xfrm>
            <a:off x="755576" y="4372958"/>
            <a:ext cx="2699630" cy="1569660"/>
          </a:xfrm>
          <a:prstGeom prst="rect">
            <a:avLst/>
          </a:prstGeom>
          <a:noFill/>
          <a:ln w="9525">
            <a:noFill/>
            <a:miter lim="800000"/>
            <a:headEnd/>
            <a:tailEnd/>
          </a:ln>
          <a:effectLst/>
        </p:spPr>
        <p:txBody>
          <a:bodyPr wrap="square">
            <a:spAutoFit/>
          </a:bodyPr>
          <a:lstStyle/>
          <a:p>
            <a:pPr>
              <a:defRPr/>
            </a:pPr>
            <a:r>
              <a:rPr lang="en-US" b="1" dirty="0">
                <a:effectLst>
                  <a:outerShdw blurRad="38100" dist="38100" dir="2700000" algn="tl">
                    <a:srgbClr val="FFFFFF"/>
                  </a:outerShdw>
                </a:effectLst>
              </a:rPr>
              <a:t> </a:t>
            </a:r>
            <a:r>
              <a:rPr lang="en-US" b="1" dirty="0" smtClean="0">
                <a:effectLst>
                  <a:outerShdw blurRad="38100" dist="38100" dir="2700000" algn="tl">
                    <a:srgbClr val="FFFFFF"/>
                  </a:outerShdw>
                </a:effectLst>
              </a:rPr>
              <a:t>Someone who </a:t>
            </a:r>
            <a:r>
              <a:rPr lang="en-US" b="1" dirty="0">
                <a:effectLst>
                  <a:outerShdw blurRad="38100" dist="38100" dir="2700000" algn="tl">
                    <a:srgbClr val="FFFFFF"/>
                  </a:outerShdw>
                </a:effectLst>
              </a:rPr>
              <a:t>can help you find ways to solve your </a:t>
            </a:r>
            <a:r>
              <a:rPr lang="en-US" b="1" dirty="0" smtClean="0">
                <a:effectLst>
                  <a:outerShdw blurRad="38100" dist="38100" dir="2700000" algn="tl">
                    <a:srgbClr val="FFFFFF"/>
                  </a:outerShdw>
                </a:effectLst>
              </a:rPr>
              <a:t>issues.</a:t>
            </a:r>
            <a:endParaRPr lang="en-US" dirty="0">
              <a:effectLst>
                <a:outerShdw blurRad="38100" dist="38100" dir="2700000" algn="tl">
                  <a:srgbClr val="FFFFFF"/>
                </a:outerShdw>
              </a:effectLst>
            </a:endParaRPr>
          </a:p>
        </p:txBody>
      </p:sp>
      <p:sp>
        <p:nvSpPr>
          <p:cNvPr id="28686" name="Oval 14"/>
          <p:cNvSpPr>
            <a:spLocks noChangeArrowheads="1"/>
          </p:cNvSpPr>
          <p:nvPr/>
        </p:nvSpPr>
        <p:spPr bwMode="auto">
          <a:xfrm>
            <a:off x="5364163" y="3789363"/>
            <a:ext cx="3455987" cy="2736850"/>
          </a:xfrm>
          <a:prstGeom prst="ellipse">
            <a:avLst/>
          </a:prstGeom>
          <a:solidFill>
            <a:schemeClr val="accent1"/>
          </a:solidFill>
          <a:ln w="9525">
            <a:solidFill>
              <a:schemeClr val="tx1"/>
            </a:solidFill>
            <a:round/>
            <a:headEnd/>
            <a:tailEnd/>
          </a:ln>
          <a:effectLst/>
        </p:spPr>
        <p:txBody>
          <a:bodyPr wrap="none" anchor="ctr"/>
          <a:lstStyle/>
          <a:p>
            <a:pPr>
              <a:defRPr/>
            </a:pPr>
            <a:endParaRPr lang="en-US"/>
          </a:p>
        </p:txBody>
      </p:sp>
      <p:sp>
        <p:nvSpPr>
          <p:cNvPr id="28687" name="Text Box 15"/>
          <p:cNvSpPr txBox="1">
            <a:spLocks noChangeArrowheads="1"/>
          </p:cNvSpPr>
          <p:nvPr/>
        </p:nvSpPr>
        <p:spPr bwMode="auto">
          <a:xfrm>
            <a:off x="5795963" y="4581525"/>
            <a:ext cx="2881312" cy="830997"/>
          </a:xfrm>
          <a:prstGeom prst="rect">
            <a:avLst/>
          </a:prstGeom>
          <a:noFill/>
          <a:ln w="9525">
            <a:noFill/>
            <a:miter lim="800000"/>
            <a:headEnd/>
            <a:tailEnd/>
          </a:ln>
          <a:effectLst/>
        </p:spPr>
        <p:txBody>
          <a:bodyPr>
            <a:spAutoFit/>
          </a:bodyPr>
          <a:lstStyle/>
          <a:p>
            <a:pPr>
              <a:defRPr/>
            </a:pPr>
            <a:r>
              <a:rPr lang="en-US" b="1" dirty="0">
                <a:effectLst>
                  <a:outerShdw blurRad="38100" dist="38100" dir="2700000" algn="tl">
                    <a:srgbClr val="FFFFFF"/>
                  </a:outerShdw>
                </a:effectLst>
              </a:rPr>
              <a:t> </a:t>
            </a:r>
            <a:r>
              <a:rPr lang="en-US" b="1" dirty="0" smtClean="0">
                <a:effectLst>
                  <a:outerShdw blurRad="38100" dist="38100" dir="2700000" algn="tl">
                    <a:srgbClr val="FFFFFF"/>
                  </a:outerShdw>
                </a:effectLst>
              </a:rPr>
              <a:t>Someone you </a:t>
            </a:r>
            <a:r>
              <a:rPr lang="en-US" b="1" dirty="0">
                <a:effectLst>
                  <a:outerShdw blurRad="38100" dist="38100" dir="2700000" algn="tl">
                    <a:srgbClr val="FFFFFF"/>
                  </a:outerShdw>
                </a:effectLst>
              </a:rPr>
              <a:t>can count on.</a:t>
            </a:r>
          </a:p>
        </p:txBody>
      </p:sp>
      <p:pic>
        <p:nvPicPr>
          <p:cNvPr id="6155" name="Picture 16" descr="ch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229225"/>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9" name="Oval 17"/>
          <p:cNvSpPr>
            <a:spLocks noChangeArrowheads="1"/>
          </p:cNvSpPr>
          <p:nvPr/>
        </p:nvSpPr>
        <p:spPr bwMode="auto">
          <a:xfrm>
            <a:off x="2096332" y="2005439"/>
            <a:ext cx="4752975" cy="1655762"/>
          </a:xfrm>
          <a:prstGeom prst="ellipse">
            <a:avLst/>
          </a:prstGeom>
          <a:solidFill>
            <a:schemeClr val="accent1"/>
          </a:solidFill>
          <a:ln w="9525">
            <a:solidFill>
              <a:schemeClr val="tx1"/>
            </a:solidFill>
            <a:round/>
            <a:headEnd/>
            <a:tailEnd/>
          </a:ln>
          <a:effectLst/>
        </p:spPr>
        <p:txBody>
          <a:bodyPr wrap="none" anchor="ctr"/>
          <a:lstStyle/>
          <a:p>
            <a:pPr>
              <a:defRPr/>
            </a:pPr>
            <a:endParaRPr lang="en-US"/>
          </a:p>
        </p:txBody>
      </p:sp>
      <p:sp>
        <p:nvSpPr>
          <p:cNvPr id="28690" name="Text Box 18"/>
          <p:cNvSpPr txBox="1">
            <a:spLocks noChangeArrowheads="1"/>
          </p:cNvSpPr>
          <p:nvPr/>
        </p:nvSpPr>
        <p:spPr bwMode="auto">
          <a:xfrm>
            <a:off x="2528131" y="2451670"/>
            <a:ext cx="3889375" cy="830997"/>
          </a:xfrm>
          <a:prstGeom prst="rect">
            <a:avLst/>
          </a:prstGeom>
          <a:noFill/>
          <a:ln w="9525">
            <a:noFill/>
            <a:miter lim="800000"/>
            <a:headEnd/>
            <a:tailEnd/>
          </a:ln>
          <a:effectLst/>
        </p:spPr>
        <p:txBody>
          <a:bodyPr>
            <a:spAutoFit/>
          </a:bodyPr>
          <a:lstStyle/>
          <a:p>
            <a:pPr algn="ctr">
              <a:defRPr/>
            </a:pPr>
            <a:r>
              <a:rPr lang="en-US" b="1" dirty="0">
                <a:effectLst>
                  <a:outerShdw blurRad="38100" dist="38100" dir="2700000" algn="tl">
                    <a:srgbClr val="FFFFFF"/>
                  </a:outerShdw>
                </a:effectLst>
              </a:rPr>
              <a:t> </a:t>
            </a:r>
            <a:r>
              <a:rPr lang="en-US" b="1" dirty="0" smtClean="0">
                <a:effectLst>
                  <a:outerShdw blurRad="38100" dist="38100" dir="2700000" algn="tl">
                    <a:srgbClr val="FFFFFF"/>
                  </a:outerShdw>
                </a:effectLst>
              </a:rPr>
              <a:t>Someone you </a:t>
            </a:r>
            <a:r>
              <a:rPr lang="en-US" b="1" dirty="0">
                <a:effectLst>
                  <a:outerShdw blurRad="38100" dist="38100" dir="2700000" algn="tl">
                    <a:srgbClr val="FFFFFF"/>
                  </a:outerShdw>
                </a:effectLst>
              </a:rPr>
              <a:t>can talk to about your </a:t>
            </a:r>
            <a:r>
              <a:rPr lang="en-US" b="1" dirty="0" smtClean="0">
                <a:effectLst>
                  <a:outerShdw blurRad="38100" dist="38100" dir="2700000" algn="tl">
                    <a:srgbClr val="FFFFFF"/>
                  </a:outerShdw>
                </a:effectLst>
              </a:rPr>
              <a:t>issues.</a:t>
            </a:r>
            <a:endParaRPr lang="en-US"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2"/>
          <p:cNvGrpSpPr>
            <a:grpSpLocks/>
          </p:cNvGrpSpPr>
          <p:nvPr/>
        </p:nvGrpSpPr>
        <p:grpSpPr bwMode="auto">
          <a:xfrm>
            <a:off x="0" y="0"/>
            <a:ext cx="9144000" cy="1279525"/>
            <a:chOff x="0" y="0"/>
            <a:chExt cx="5760" cy="806"/>
          </a:xfrm>
        </p:grpSpPr>
        <p:graphicFrame>
          <p:nvGraphicFramePr>
            <p:cNvPr id="7170" name="Object 3"/>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7194" name="Image Bitmap" r:id="rId3" imgW="3648584" imgH="161990" progId="Paint.Picture">
                    <p:embed/>
                  </p:oleObj>
                </mc:Choice>
                <mc:Fallback>
                  <p:oleObj name="Image Bitmap" r:id="rId3" imgW="3648584" imgH="16199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0"/>
              <a:ext cx="5760" cy="576"/>
            </a:xfrm>
            <a:prstGeom prst="rect">
              <a:avLst/>
            </a:prstGeom>
            <a:solidFill>
              <a:srgbClr val="FFFF00"/>
            </a:solidFill>
            <a:ln w="9525">
              <a:noFill/>
              <a:miter lim="800000"/>
              <a:headEnd/>
              <a:tailEnd/>
            </a:ln>
            <a:effectLst/>
          </p:spPr>
          <p:txBody>
            <a:bodyPr>
              <a:spAutoFit/>
            </a:bodyPr>
            <a:lstStyle/>
            <a:p>
              <a:pPr algn="ctr">
                <a:spcBef>
                  <a:spcPct val="50000"/>
                </a:spcBef>
                <a:defRPr/>
              </a:pPr>
              <a:r>
                <a:rPr lang="en-US" sz="5400" dirty="0">
                  <a:effectLst>
                    <a:outerShdw blurRad="38100" dist="38100" dir="2700000" algn="tl">
                      <a:srgbClr val="FFFFFF"/>
                    </a:outerShdw>
                  </a:effectLst>
                </a:rPr>
                <a:t>	What is their role?</a:t>
              </a:r>
              <a:endParaRPr lang="fr-CA" sz="5400" dirty="0">
                <a:effectLst>
                  <a:outerShdw blurRad="38100" dist="38100" dir="2700000" algn="tl">
                    <a:srgbClr val="FFFFFF"/>
                  </a:outerShdw>
                </a:effectLst>
              </a:endParaRPr>
            </a:p>
          </p:txBody>
        </p:sp>
      </p:grpSp>
      <p:pic>
        <p:nvPicPr>
          <p:cNvPr id="7172" name="Picture 6" descr="Active List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447800"/>
            <a:ext cx="3581400" cy="3581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3" name="Rectangle 7"/>
          <p:cNvSpPr>
            <a:spLocks noChangeArrowheads="1"/>
          </p:cNvSpPr>
          <p:nvPr/>
        </p:nvSpPr>
        <p:spPr bwMode="auto">
          <a:xfrm>
            <a:off x="395536" y="5035034"/>
            <a:ext cx="7920880" cy="1323439"/>
          </a:xfrm>
          <a:prstGeom prst="rect">
            <a:avLst/>
          </a:prstGeom>
          <a:noFill/>
          <a:ln w="9525">
            <a:noFill/>
            <a:miter lim="800000"/>
            <a:headEnd/>
            <a:tailEnd/>
          </a:ln>
          <a:effectLst/>
        </p:spPr>
        <p:txBody>
          <a:bodyPr wrap="square">
            <a:spAutoFit/>
          </a:bodyPr>
          <a:lstStyle/>
          <a:p>
            <a:pPr algn="ctr">
              <a:spcBef>
                <a:spcPct val="50000"/>
              </a:spcBef>
              <a:defRPr/>
            </a:pPr>
            <a:r>
              <a:rPr lang="en-US" sz="4800" dirty="0">
                <a:effectLst>
                  <a:outerShdw blurRad="38100" dist="38100" dir="2700000" algn="tl">
                    <a:srgbClr val="FFFFFF"/>
                  </a:outerShdw>
                </a:effectLst>
              </a:rPr>
              <a:t> 	</a:t>
            </a:r>
            <a:r>
              <a:rPr lang="en-US" sz="3200" dirty="0">
                <a:effectLst>
                  <a:outerShdw blurRad="38100" dist="38100" dir="2700000" algn="tl">
                    <a:srgbClr val="FFFFFF"/>
                  </a:outerShdw>
                </a:effectLst>
              </a:rPr>
              <a:t>To listen to </a:t>
            </a:r>
            <a:r>
              <a:rPr lang="en-US" sz="3200" dirty="0" smtClean="0">
                <a:effectLst>
                  <a:outerShdw blurRad="38100" dist="38100" dir="2700000" algn="tl">
                    <a:srgbClr val="FFFFFF"/>
                  </a:outerShdw>
                </a:effectLst>
              </a:rPr>
              <a:t>you</a:t>
            </a:r>
            <a:r>
              <a:rPr lang="en-US" sz="3200" dirty="0">
                <a:effectLst>
                  <a:outerShdw blurRad="38100" dist="38100" dir="2700000" algn="tl">
                    <a:srgbClr val="FFFFFF"/>
                  </a:outerShdw>
                </a:effectLst>
              </a:rPr>
              <a:t> </a:t>
            </a:r>
            <a:r>
              <a:rPr lang="en-US" sz="3200" dirty="0" smtClean="0">
                <a:effectLst>
                  <a:outerShdw blurRad="38100" dist="38100" dir="2700000" algn="tl">
                    <a:srgbClr val="FFFFFF"/>
                  </a:outerShdw>
                </a:effectLst>
              </a:rPr>
              <a:t>and help </a:t>
            </a:r>
            <a:r>
              <a:rPr lang="en-US" sz="3200" dirty="0">
                <a:effectLst>
                  <a:outerShdw blurRad="38100" dist="38100" dir="2700000" algn="tl">
                    <a:srgbClr val="FFFFFF"/>
                  </a:outerShdw>
                </a:effectLst>
              </a:rPr>
              <a:t>you find the </a:t>
            </a:r>
            <a:r>
              <a:rPr lang="en-US" sz="3200" dirty="0" smtClean="0">
                <a:effectLst>
                  <a:outerShdw blurRad="38100" dist="38100" dir="2700000" algn="tl">
                    <a:srgbClr val="FFFFFF"/>
                  </a:outerShdw>
                </a:effectLst>
              </a:rPr>
              <a:t>help you need </a:t>
            </a:r>
            <a:r>
              <a:rPr lang="en-US" sz="3200" dirty="0">
                <a:effectLst>
                  <a:outerShdw blurRad="38100" dist="38100" dir="2700000" algn="tl">
                    <a:srgbClr val="FFFFFF"/>
                  </a:outerShdw>
                </a:effectLst>
              </a:rPr>
              <a:t>to solve </a:t>
            </a:r>
            <a:r>
              <a:rPr lang="en-US" sz="3200" dirty="0" smtClean="0">
                <a:effectLst>
                  <a:outerShdw blurRad="38100" dist="38100" dir="2700000" algn="tl">
                    <a:srgbClr val="FFFFFF"/>
                  </a:outerShdw>
                </a:effectLst>
              </a:rPr>
              <a:t>your issue!</a:t>
            </a:r>
            <a:endParaRPr lang="fr-CA" sz="4800" dirty="0">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04800" y="304800"/>
            <a:ext cx="8534400" cy="1371600"/>
          </a:xfrm>
        </p:spPr>
        <p:txBody>
          <a:bodyPr/>
          <a:lstStyle/>
          <a:p>
            <a:pPr eaLnBrk="1" hangingPunct="1">
              <a:defRPr/>
            </a:pPr>
            <a:r>
              <a:rPr lang="en-US" sz="4800" dirty="0" smtClean="0">
                <a:solidFill>
                  <a:schemeClr val="tx1"/>
                </a:solidFill>
                <a:effectLst>
                  <a:outerShdw blurRad="38100" dist="38100" dir="2700000" algn="tl">
                    <a:srgbClr val="FFFFFF"/>
                  </a:outerShdw>
                </a:effectLst>
                <a:latin typeface="Comic Sans MS" pitchFamily="66" charset="0"/>
              </a:rPr>
              <a:t>How </a:t>
            </a:r>
            <a:r>
              <a:rPr lang="en-US" sz="4800" dirty="0">
                <a:solidFill>
                  <a:schemeClr val="tx1"/>
                </a:solidFill>
                <a:effectLst>
                  <a:outerShdw blurRad="38100" dist="38100" dir="2700000" algn="tl">
                    <a:srgbClr val="FFFFFF"/>
                  </a:outerShdw>
                </a:effectLst>
                <a:latin typeface="Comic Sans MS" pitchFamily="66" charset="0"/>
              </a:rPr>
              <a:t>can they be identified?</a:t>
            </a:r>
            <a:endParaRPr lang="fr-CA" sz="4800" dirty="0" smtClean="0">
              <a:solidFill>
                <a:schemeClr val="tx1"/>
              </a:solidFill>
              <a:effectLst>
                <a:outerShdw blurRad="38100" dist="38100" dir="2700000" algn="tl">
                  <a:srgbClr val="FFFFFF"/>
                </a:outerShdw>
              </a:effectLst>
              <a:latin typeface="Comic Sans MS" pitchFamily="66" charset="0"/>
            </a:endParaRPr>
          </a:p>
        </p:txBody>
      </p:sp>
      <p:grpSp>
        <p:nvGrpSpPr>
          <p:cNvPr id="8198" name="Group 6"/>
          <p:cNvGrpSpPr>
            <a:grpSpLocks/>
          </p:cNvGrpSpPr>
          <p:nvPr/>
        </p:nvGrpSpPr>
        <p:grpSpPr bwMode="auto">
          <a:xfrm>
            <a:off x="0" y="92096"/>
            <a:ext cx="9144000" cy="2247397"/>
            <a:chOff x="0" y="126"/>
            <a:chExt cx="5760" cy="680"/>
          </a:xfrm>
        </p:grpSpPr>
        <p:graphicFrame>
          <p:nvGraphicFramePr>
            <p:cNvPr id="8194" name="Object 7"/>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8228" name="Bitmap Image" r:id="rId3" imgW="3648584" imgH="161990" progId="Paint.Picture">
                    <p:embed/>
                  </p:oleObj>
                </mc:Choice>
                <mc:Fallback>
                  <p:oleObj name="Bitmap Image" r:id="rId3" imgW="3648584" imgH="16199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2" name="Text Box 8"/>
            <p:cNvSpPr txBox="1">
              <a:spLocks noChangeArrowheads="1"/>
            </p:cNvSpPr>
            <p:nvPr/>
          </p:nvSpPr>
          <p:spPr bwMode="auto">
            <a:xfrm>
              <a:off x="0" y="126"/>
              <a:ext cx="5760" cy="138"/>
            </a:xfrm>
            <a:prstGeom prst="rect">
              <a:avLst/>
            </a:prstGeom>
            <a:solidFill>
              <a:srgbClr val="FFFF00"/>
            </a:solidFill>
            <a:ln w="9525">
              <a:noFill/>
              <a:miter lim="800000"/>
              <a:headEnd/>
              <a:tailEnd/>
            </a:ln>
            <a:effectLst/>
          </p:spPr>
          <p:txBody>
            <a:bodyPr>
              <a:spAutoFit/>
            </a:bodyPr>
            <a:lstStyle/>
            <a:p>
              <a:pPr algn="ctr">
                <a:defRPr/>
              </a:pPr>
              <a:endParaRPr lang="en-US">
                <a:effectLst>
                  <a:outerShdw blurRad="38100" dist="38100" dir="2700000" algn="tl">
                    <a:srgbClr val="FFFFFF"/>
                  </a:outerShdw>
                </a:effectLst>
              </a:endParaRPr>
            </a:p>
          </p:txBody>
        </p:sp>
      </p:grpSp>
      <p:pic>
        <p:nvPicPr>
          <p:cNvPr id="8199" name="Picture 16" descr="Moulinot comme professeu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492375"/>
            <a:ext cx="6336704" cy="41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667083"/>
            <a:ext cx="2773412" cy="251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04800"/>
            <a:ext cx="8534400" cy="1371600"/>
          </a:xfrm>
        </p:spPr>
        <p:txBody>
          <a:bodyPr/>
          <a:lstStyle/>
          <a:p>
            <a:pPr eaLnBrk="1" hangingPunct="1">
              <a:defRPr/>
            </a:pPr>
            <a:r>
              <a:rPr lang="en-US" dirty="0" smtClean="0">
                <a:solidFill>
                  <a:schemeClr val="tx1"/>
                </a:solidFill>
                <a:effectLst>
                  <a:outerShdw blurRad="38100" dist="38100" dir="2700000" algn="tl">
                    <a:srgbClr val="FFFFFF"/>
                  </a:outerShdw>
                </a:effectLst>
                <a:latin typeface="Comic Sans MS" pitchFamily="66" charset="0"/>
              </a:rPr>
              <a:t>For what issues can </a:t>
            </a:r>
            <a:r>
              <a:rPr lang="en-US" dirty="0">
                <a:solidFill>
                  <a:schemeClr val="tx1"/>
                </a:solidFill>
                <a:effectLst>
                  <a:outerShdw blurRad="38100" dist="38100" dir="2700000" algn="tl">
                    <a:srgbClr val="FFFFFF"/>
                  </a:outerShdw>
                </a:effectLst>
                <a:latin typeface="Comic Sans MS" pitchFamily="66" charset="0"/>
              </a:rPr>
              <a:t>they be </a:t>
            </a:r>
            <a:r>
              <a:rPr lang="en-US" dirty="0" smtClean="0">
                <a:solidFill>
                  <a:schemeClr val="tx1"/>
                </a:solidFill>
                <a:effectLst>
                  <a:outerShdw blurRad="38100" dist="38100" dir="2700000" algn="tl">
                    <a:srgbClr val="FFFFFF"/>
                  </a:outerShdw>
                </a:effectLst>
                <a:latin typeface="Comic Sans MS" pitchFamily="66" charset="0"/>
              </a:rPr>
              <a:t>contacted?</a:t>
            </a:r>
            <a:endParaRPr lang="fr-CA" dirty="0" smtClean="0">
              <a:solidFill>
                <a:schemeClr val="tx1"/>
              </a:solidFill>
              <a:effectLst>
                <a:outerShdw blurRad="38100" dist="38100" dir="2700000" algn="tl">
                  <a:srgbClr val="FFFFFF"/>
                </a:outerShdw>
              </a:effectLst>
              <a:latin typeface="Comic Sans MS" pitchFamily="66" charset="0"/>
            </a:endParaRPr>
          </a:p>
        </p:txBody>
      </p:sp>
      <p:grpSp>
        <p:nvGrpSpPr>
          <p:cNvPr id="9222" name="Group 6"/>
          <p:cNvGrpSpPr>
            <a:grpSpLocks/>
          </p:cNvGrpSpPr>
          <p:nvPr/>
        </p:nvGrpSpPr>
        <p:grpSpPr bwMode="auto">
          <a:xfrm>
            <a:off x="0" y="-242888"/>
            <a:ext cx="9144000" cy="2663826"/>
            <a:chOff x="0" y="0"/>
            <a:chExt cx="5760" cy="806"/>
          </a:xfrm>
        </p:grpSpPr>
        <p:graphicFrame>
          <p:nvGraphicFramePr>
            <p:cNvPr id="9218" name="Object 7"/>
            <p:cNvGraphicFramePr>
              <a:graphicFrameLocks noChangeAspect="1"/>
            </p:cNvGraphicFramePr>
            <p:nvPr/>
          </p:nvGraphicFramePr>
          <p:xfrm>
            <a:off x="0" y="576"/>
            <a:ext cx="5760" cy="230"/>
          </p:xfrm>
          <a:graphic>
            <a:graphicData uri="http://schemas.openxmlformats.org/presentationml/2006/ole">
              <mc:AlternateContent xmlns:mc="http://schemas.openxmlformats.org/markup-compatibility/2006">
                <mc:Choice xmlns:v="urn:schemas-microsoft-com:vml" Requires="v">
                  <p:oleObj spid="_x0000_s9257" name="Bitmap Image" r:id="rId3" imgW="3648584" imgH="161990" progId="Paint.Picture">
                    <p:embed/>
                  </p:oleObj>
                </mc:Choice>
                <mc:Fallback>
                  <p:oleObj name="Bitmap Image" r:id="rId3" imgW="3648584" imgH="161990"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
                          <a:ext cx="5760"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6" name="Text Box 8"/>
            <p:cNvSpPr txBox="1">
              <a:spLocks noChangeArrowheads="1"/>
            </p:cNvSpPr>
            <p:nvPr/>
          </p:nvSpPr>
          <p:spPr bwMode="auto">
            <a:xfrm>
              <a:off x="0" y="0"/>
              <a:ext cx="5760" cy="138"/>
            </a:xfrm>
            <a:prstGeom prst="rect">
              <a:avLst/>
            </a:prstGeom>
            <a:solidFill>
              <a:srgbClr val="FFFF00"/>
            </a:solidFill>
            <a:ln w="9525">
              <a:noFill/>
              <a:miter lim="800000"/>
              <a:headEnd/>
              <a:tailEnd/>
            </a:ln>
            <a:effectLst/>
          </p:spPr>
          <p:txBody>
            <a:bodyPr>
              <a:spAutoFit/>
            </a:bodyPr>
            <a:lstStyle/>
            <a:p>
              <a:pPr algn="ctr">
                <a:defRPr/>
              </a:pPr>
              <a:endParaRPr lang="en-US">
                <a:effectLst>
                  <a:outerShdw blurRad="38100" dist="38100" dir="2700000" algn="tl">
                    <a:srgbClr val="FFFFFF"/>
                  </a:outerShdw>
                </a:effectLst>
              </a:endParaRPr>
            </a:p>
          </p:txBody>
        </p:sp>
      </p:grpSp>
      <p:sp>
        <p:nvSpPr>
          <p:cNvPr id="32779" name="Text Box 11"/>
          <p:cNvSpPr txBox="1">
            <a:spLocks noChangeArrowheads="1"/>
          </p:cNvSpPr>
          <p:nvPr/>
        </p:nvSpPr>
        <p:spPr bwMode="auto">
          <a:xfrm>
            <a:off x="827088" y="2276872"/>
            <a:ext cx="7773987" cy="923330"/>
          </a:xfrm>
          <a:prstGeom prst="rect">
            <a:avLst/>
          </a:prstGeom>
          <a:noFill/>
          <a:ln w="38100">
            <a:noFill/>
            <a:miter lim="800000"/>
            <a:headEnd/>
            <a:tailEnd/>
          </a:ln>
          <a:effectLst/>
        </p:spPr>
        <p:txBody>
          <a:bodyPr>
            <a:spAutoFit/>
          </a:bodyPr>
          <a:lstStyle/>
          <a:p>
            <a:pPr algn="ctr">
              <a:defRPr/>
            </a:pPr>
            <a:r>
              <a:rPr lang="fr-CA" sz="5400" dirty="0" smtClean="0">
                <a:solidFill>
                  <a:srgbClr val="CC0000"/>
                </a:solidFill>
                <a:effectLst>
                  <a:outerShdw blurRad="38100" dist="38100" dir="2700000" algn="tl">
                    <a:srgbClr val="000000"/>
                  </a:outerShdw>
                </a:effectLst>
                <a:latin typeface="Comic Sans MS" pitchFamily="66" charset="0"/>
              </a:rPr>
              <a:t>All issues</a:t>
            </a:r>
            <a:r>
              <a:rPr lang="fr-CA" sz="5400" dirty="0" smtClean="0">
                <a:solidFill>
                  <a:srgbClr val="00FF00"/>
                </a:solidFill>
                <a:effectLst>
                  <a:outerShdw blurRad="38100" dist="38100" dir="2700000" algn="tl">
                    <a:srgbClr val="000000"/>
                  </a:outerShdw>
                </a:effectLst>
                <a:latin typeface="Comic Sans MS" pitchFamily="66" charset="0"/>
              </a:rPr>
              <a:t>  </a:t>
            </a:r>
            <a:r>
              <a:rPr lang="fr-CA" sz="5400" dirty="0">
                <a:solidFill>
                  <a:srgbClr val="CC0000"/>
                </a:solidFill>
                <a:effectLst>
                  <a:outerShdw blurRad="38100" dist="38100" dir="2700000" algn="tl">
                    <a:srgbClr val="000000"/>
                  </a:outerShdw>
                </a:effectLst>
                <a:latin typeface="Comic Sans MS" pitchFamily="66" charset="0"/>
              </a:rPr>
              <a:t>!</a:t>
            </a:r>
            <a:r>
              <a:rPr lang="fr-CA" sz="5400" dirty="0">
                <a:solidFill>
                  <a:srgbClr val="00FF00"/>
                </a:solidFill>
                <a:effectLst>
                  <a:outerShdw blurRad="38100" dist="38100" dir="2700000" algn="tl">
                    <a:srgbClr val="000000"/>
                  </a:outerShdw>
                </a:effectLst>
                <a:latin typeface="Comic Sans MS" pitchFamily="66" charset="0"/>
              </a:rPr>
              <a:t>!</a:t>
            </a:r>
            <a:r>
              <a:rPr lang="fr-CA" sz="5400" dirty="0">
                <a:solidFill>
                  <a:srgbClr val="33CCFF"/>
                </a:solidFill>
                <a:effectLst>
                  <a:outerShdw blurRad="38100" dist="38100" dir="2700000" algn="tl">
                    <a:srgbClr val="000000"/>
                  </a:outerShdw>
                </a:effectLst>
                <a:latin typeface="Comic Sans MS" pitchFamily="66" charset="0"/>
              </a:rPr>
              <a:t>!</a:t>
            </a:r>
            <a:endParaRPr lang="en-US" dirty="0">
              <a:effectLst>
                <a:outerShdw blurRad="38100" dist="38100" dir="2700000" algn="tl">
                  <a:srgbClr val="FFFFFF"/>
                </a:outerShdw>
              </a:effectLst>
            </a:endParaRPr>
          </a:p>
        </p:txBody>
      </p:sp>
      <p:pic>
        <p:nvPicPr>
          <p:cNvPr id="9224" name="Picture 12" descr="alcoolisme-178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5069234"/>
            <a:ext cx="2016224" cy="1693837"/>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3" descr="stre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437" y="3968304"/>
            <a:ext cx="2362200" cy="2201863"/>
          </a:xfrm>
          <a:prstGeom prst="rect">
            <a:avLst/>
          </a:prstGeom>
          <a:noFill/>
          <a:ln w="5715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226" name="Picture 14" descr="protection-femme-encein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747790"/>
            <a:ext cx="1806575" cy="211455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2783" name="Rectangle 15"/>
          <p:cNvSpPr>
            <a:spLocks noChangeArrowheads="1"/>
          </p:cNvSpPr>
          <p:nvPr/>
        </p:nvSpPr>
        <p:spPr bwMode="auto">
          <a:xfrm>
            <a:off x="5106349" y="4568146"/>
            <a:ext cx="3491880" cy="461665"/>
          </a:xfrm>
          <a:prstGeom prst="rect">
            <a:avLst/>
          </a:prstGeom>
          <a:noFill/>
          <a:ln w="9525">
            <a:noFill/>
            <a:miter lim="800000"/>
            <a:headEnd/>
            <a:tailEnd/>
          </a:ln>
          <a:effectLst/>
        </p:spPr>
        <p:txBody>
          <a:bodyPr wrap="square" anchor="ctr">
            <a:spAutoFit/>
          </a:bodyPr>
          <a:lstStyle/>
          <a:p>
            <a:pPr>
              <a:spcBef>
                <a:spcPct val="50000"/>
              </a:spcBef>
              <a:defRPr/>
            </a:pPr>
            <a:r>
              <a:rPr lang="fr-CA" dirty="0">
                <a:effectLst>
                  <a:outerShdw blurRad="38100" dist="38100" dir="2700000" algn="tl">
                    <a:srgbClr val="FFFFFF"/>
                  </a:outerShdw>
                </a:effectLst>
              </a:rPr>
              <a:t> 	</a:t>
            </a:r>
            <a:r>
              <a:rPr lang="fr-CA" dirty="0" err="1">
                <a:effectLst>
                  <a:outerShdw blurRad="38100" dist="38100" dir="2700000" algn="tl">
                    <a:srgbClr val="FFFFFF"/>
                  </a:outerShdw>
                </a:effectLst>
              </a:rPr>
              <a:t>Drugs</a:t>
            </a:r>
            <a:r>
              <a:rPr lang="fr-CA" dirty="0">
                <a:effectLst>
                  <a:outerShdw blurRad="38100" dist="38100" dir="2700000" algn="tl">
                    <a:srgbClr val="FFFFFF"/>
                  </a:outerShdw>
                </a:effectLst>
              </a:rPr>
              <a:t> </a:t>
            </a:r>
            <a:r>
              <a:rPr lang="fr-CA" dirty="0" smtClean="0">
                <a:effectLst>
                  <a:outerShdw blurRad="38100" dist="38100" dir="2700000" algn="tl">
                    <a:srgbClr val="FFFFFF"/>
                  </a:outerShdw>
                </a:effectLst>
              </a:rPr>
              <a:t>and </a:t>
            </a:r>
            <a:r>
              <a:rPr lang="fr-CA" dirty="0" err="1" smtClean="0">
                <a:effectLst>
                  <a:outerShdw blurRad="38100" dist="38100" dir="2700000" algn="tl">
                    <a:srgbClr val="FFFFFF"/>
                  </a:outerShdw>
                </a:effectLst>
              </a:rPr>
              <a:t>alcohol</a:t>
            </a:r>
            <a:endParaRPr lang="fr-CA" dirty="0">
              <a:effectLst/>
            </a:endParaRPr>
          </a:p>
        </p:txBody>
      </p:sp>
      <p:sp>
        <p:nvSpPr>
          <p:cNvPr id="32784" name="Rectangle 16"/>
          <p:cNvSpPr>
            <a:spLocks noChangeArrowheads="1"/>
          </p:cNvSpPr>
          <p:nvPr/>
        </p:nvSpPr>
        <p:spPr bwMode="auto">
          <a:xfrm>
            <a:off x="3111724" y="3497952"/>
            <a:ext cx="912813" cy="457200"/>
          </a:xfrm>
          <a:prstGeom prst="rect">
            <a:avLst/>
          </a:prstGeom>
          <a:noFill/>
          <a:ln w="9525">
            <a:noFill/>
            <a:miter lim="800000"/>
            <a:headEnd/>
            <a:tailEnd/>
          </a:ln>
          <a:effectLst/>
        </p:spPr>
        <p:txBody>
          <a:bodyPr wrap="none" anchor="ctr">
            <a:spAutoFit/>
          </a:bodyPr>
          <a:lstStyle/>
          <a:p>
            <a:pPr>
              <a:defRPr/>
            </a:pPr>
            <a:r>
              <a:rPr lang="fr-CA" dirty="0">
                <a:effectLst>
                  <a:outerShdw blurRad="38100" dist="38100" dir="2700000" algn="tl">
                    <a:srgbClr val="FFFFFF"/>
                  </a:outerShdw>
                </a:effectLst>
              </a:rPr>
              <a:t>Stress</a:t>
            </a:r>
          </a:p>
        </p:txBody>
      </p:sp>
      <p:sp>
        <p:nvSpPr>
          <p:cNvPr id="32785" name="Rectangle 17"/>
          <p:cNvSpPr>
            <a:spLocks noChangeArrowheads="1"/>
          </p:cNvSpPr>
          <p:nvPr/>
        </p:nvSpPr>
        <p:spPr bwMode="auto">
          <a:xfrm>
            <a:off x="-237245" y="3202669"/>
            <a:ext cx="3347864" cy="430887"/>
          </a:xfrm>
          <a:prstGeom prst="rect">
            <a:avLst/>
          </a:prstGeom>
          <a:noFill/>
          <a:ln w="9525">
            <a:noFill/>
            <a:miter lim="800000"/>
            <a:headEnd/>
            <a:tailEnd/>
          </a:ln>
          <a:effectLst/>
        </p:spPr>
        <p:txBody>
          <a:bodyPr wrap="square" anchor="ctr">
            <a:spAutoFit/>
          </a:bodyPr>
          <a:lstStyle/>
          <a:p>
            <a:pPr algn="ctr">
              <a:defRPr/>
            </a:pPr>
            <a:r>
              <a:rPr lang="fr-CA" sz="2200" dirty="0">
                <a:effectLst>
                  <a:outerShdw blurRad="38100" dist="38100" dir="2700000" algn="tl">
                    <a:srgbClr val="FFFFFF"/>
                  </a:outerShdw>
                </a:effectLst>
              </a:rPr>
              <a:t> </a:t>
            </a:r>
            <a:r>
              <a:rPr lang="fr-CA" sz="2200" dirty="0" err="1" smtClean="0">
                <a:effectLst>
                  <a:outerShdw blurRad="38100" dist="38100" dir="2700000" algn="tl">
                    <a:srgbClr val="FFFFFF"/>
                  </a:outerShdw>
                </a:effectLst>
              </a:rPr>
              <a:t>Unexpected</a:t>
            </a:r>
            <a:r>
              <a:rPr lang="fr-CA" sz="2200" dirty="0" smtClean="0">
                <a:effectLst>
                  <a:outerShdw blurRad="38100" dist="38100" dir="2700000" algn="tl">
                    <a:srgbClr val="FFFFFF"/>
                  </a:outerShdw>
                </a:effectLst>
              </a:rPr>
              <a:t> </a:t>
            </a:r>
            <a:r>
              <a:rPr lang="fr-CA" sz="2200" dirty="0" err="1">
                <a:effectLst>
                  <a:outerShdw blurRad="38100" dist="38100" dir="2700000" algn="tl">
                    <a:srgbClr val="FFFFFF"/>
                  </a:outerShdw>
                </a:effectLst>
              </a:rPr>
              <a:t>pregnancy</a:t>
            </a:r>
            <a:endParaRPr lang="fr-CA" sz="2200" dirty="0">
              <a:effectLst>
                <a:outerShdw blurRad="38100" dist="38100" dir="2700000" algn="tl">
                  <a:srgbClr val="FFFFFF"/>
                </a:outerShdw>
              </a:effectLst>
            </a:endParaRPr>
          </a:p>
        </p:txBody>
      </p:sp>
      <p:pic>
        <p:nvPicPr>
          <p:cNvPr id="13"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21993" y="3105106"/>
            <a:ext cx="2194560" cy="1463040"/>
          </a:xfrm>
          <a:prstGeom prst="rect">
            <a:avLst/>
          </a:prstGeom>
          <a:solidFill>
            <a:srgbClr val="FFFFFF">
              <a:shade val="85000"/>
            </a:srgbClr>
          </a:solidFill>
          <a:ln w="57150">
            <a:solidFill>
              <a:srgbClr val="FFFF00"/>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89132" y="2643441"/>
            <a:ext cx="1295547" cy="461665"/>
          </a:xfrm>
          <a:prstGeom prst="rect">
            <a:avLst/>
          </a:prstGeom>
        </p:spPr>
        <p:txBody>
          <a:bodyPr wrap="none">
            <a:spAutoFit/>
          </a:bodyPr>
          <a:lstStyle/>
          <a:p>
            <a:r>
              <a:rPr lang="fr-CA" dirty="0" err="1" smtClean="0">
                <a:effectLst/>
              </a:rPr>
              <a:t>Bullying</a:t>
            </a:r>
            <a:endParaRPr lang="fr-CA" dirty="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248</Words>
  <Application>Microsoft Office PowerPoint</Application>
  <PresentationFormat>Affichage à l'écran (4:3)</PresentationFormat>
  <Paragraphs>45</Paragraphs>
  <Slides>14</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14</vt:i4>
      </vt:variant>
    </vt:vector>
  </HeadingPairs>
  <TitlesOfParts>
    <vt:vector size="17" baseType="lpstr">
      <vt:lpstr>Modèle par défaut</vt:lpstr>
      <vt:lpstr>Bitmap Image</vt:lpstr>
      <vt:lpstr>Image Bitmap</vt:lpstr>
      <vt:lpstr>Présentation PowerPoint</vt:lpstr>
      <vt:lpstr>Présentation PowerPoint</vt:lpstr>
      <vt:lpstr>Présentation PowerPoint</vt:lpstr>
      <vt:lpstr>Où retrouve-t-on des maillons?</vt:lpstr>
      <vt:lpstr>Présentation PowerPoint</vt:lpstr>
      <vt:lpstr>Qu’est-ce que le programme  </vt:lpstr>
      <vt:lpstr>Présentation PowerPoint</vt:lpstr>
      <vt:lpstr>How can they be identified?</vt:lpstr>
      <vt:lpstr>For what issues can they be contacted?</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 Le Maillon »</dc:title>
  <dc:creator>Yves Allain</dc:creator>
  <cp:lastModifiedBy>Ducharme, Yves   (SD/DS)</cp:lastModifiedBy>
  <cp:revision>40</cp:revision>
  <cp:lastPrinted>2015-10-16T13:18:43Z</cp:lastPrinted>
  <dcterms:created xsi:type="dcterms:W3CDTF">2008-03-17T21:57:19Z</dcterms:created>
  <dcterms:modified xsi:type="dcterms:W3CDTF">2018-01-08T15:28:35Z</dcterms:modified>
</cp:coreProperties>
</file>